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embeddedFontLst>
    <p:embeddedFont>
      <p:font typeface="Source Han Sans CN Bold" panose="020B0800000000000000" charset="-122"/>
      <p:regular r:id="rId40"/>
    </p:embeddedFont>
    <p:embeddedFont>
      <p:font typeface="OPPOSans H" panose="00020600040101010101" charset="-122"/>
      <p:regular r:id="rId41"/>
    </p:embeddedFont>
    <p:embeddedFont>
      <p:font typeface="OPPOSans R" panose="00020600040101010101" charset="-122"/>
      <p:regular r:id="rId42"/>
    </p:embeddedFont>
    <p:embeddedFont>
      <p:font typeface="OPPOSans B" panose="00020600040101010101" charset="-122"/>
      <p:regular r:id="rId4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82" t="2777" b="157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-1"/>
            <a:ext cx="12192000" cy="5786651"/>
          </a:xfrm>
          <a:prstGeom prst="rect">
            <a:avLst/>
          </a:prstGeom>
          <a:gradFill>
            <a:gsLst>
              <a:gs pos="29000">
                <a:schemeClr val="bg1">
                  <a:alpha val="80000"/>
                </a:schemeClr>
              </a:gs>
              <a:gs pos="97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5097" t="7348" r="1974" b="19629"/>
          <a:stretch>
            <a:fillRect/>
          </a:stretch>
        </p:blipFill>
        <p:spPr>
          <a:xfrm>
            <a:off x="0" y="2606040"/>
            <a:ext cx="12192000" cy="4251960"/>
          </a:xfrm>
          <a:custGeom>
            <a:avLst/>
            <a:gdLst>
              <a:gd name="connsiteX0" fmla="*/ 0 w 12192000"/>
              <a:gd name="connsiteY0" fmla="*/ 0 h 4846320"/>
              <a:gd name="connsiteX1" fmla="*/ 12192000 w 12192000"/>
              <a:gd name="connsiteY1" fmla="*/ 0 h 4846320"/>
              <a:gd name="connsiteX2" fmla="*/ 12192000 w 12192000"/>
              <a:gd name="connsiteY2" fmla="*/ 4846320 h 4846320"/>
              <a:gd name="connsiteX3" fmla="*/ 0 w 12192000"/>
              <a:gd name="connsiteY3" fmla="*/ 4846320 h 4846320"/>
              <a:gd name="connsiteX4" fmla="*/ 0 w 12192000"/>
              <a:gd name="connsiteY4" fmla="*/ 0 h 4846320"/>
            </a:gdLst>
            <a:ahLst/>
            <a:cxnLst/>
            <a:rect l="l" t="t" r="r" b="b"/>
            <a:pathLst>
              <a:path w="12192000" h="4846320">
                <a:moveTo>
                  <a:pt x="0" y="0"/>
                </a:moveTo>
                <a:lnTo>
                  <a:pt x="12192000" y="0"/>
                </a:lnTo>
                <a:lnTo>
                  <a:pt x="1219200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" y="4627880"/>
            <a:ext cx="12192000" cy="2259442"/>
          </a:xfrm>
          <a:custGeom>
            <a:avLst/>
            <a:gdLst>
              <a:gd name="connsiteX0" fmla="*/ 6871688 w 12192000"/>
              <a:gd name="connsiteY0" fmla="*/ 2230120 h 2259442"/>
              <a:gd name="connsiteX1" fmla="*/ 7058002 w 12192000"/>
              <a:gd name="connsiteY1" fmla="*/ 2230120 h 2259442"/>
              <a:gd name="connsiteX2" fmla="*/ 7050402 w 12192000"/>
              <a:gd name="connsiteY2" fmla="*/ 2239371 h 2259442"/>
              <a:gd name="connsiteX3" fmla="*/ 6949671 w 12192000"/>
              <a:gd name="connsiteY3" fmla="*/ 2259442 h 2259442"/>
              <a:gd name="connsiteX4" fmla="*/ 6888736 w 12192000"/>
              <a:gd name="connsiteY4" fmla="*/ 2236509 h 2259442"/>
              <a:gd name="connsiteX5" fmla="*/ 5860949 w 12192000"/>
              <a:gd name="connsiteY5" fmla="*/ 2230120 h 2259442"/>
              <a:gd name="connsiteX6" fmla="*/ 5890537 w 12192000"/>
              <a:gd name="connsiteY6" fmla="*/ 2230120 h 2259442"/>
              <a:gd name="connsiteX7" fmla="*/ 5865163 w 12192000"/>
              <a:gd name="connsiteY7" fmla="*/ 2233970 h 2259442"/>
              <a:gd name="connsiteX8" fmla="*/ 6821736 w 12192000"/>
              <a:gd name="connsiteY8" fmla="*/ 2211400 h 2259442"/>
              <a:gd name="connsiteX9" fmla="*/ 6871688 w 12192000"/>
              <a:gd name="connsiteY9" fmla="*/ 2230120 h 2259442"/>
              <a:gd name="connsiteX10" fmla="*/ 6754488 w 12192000"/>
              <a:gd name="connsiteY10" fmla="*/ 2230120 h 2259442"/>
              <a:gd name="connsiteX11" fmla="*/ 6793153 w 12192000"/>
              <a:gd name="connsiteY11" fmla="*/ 2219380 h 2259442"/>
              <a:gd name="connsiteX12" fmla="*/ 6821736 w 12192000"/>
              <a:gd name="connsiteY12" fmla="*/ 2211400 h 2259442"/>
              <a:gd name="connsiteX13" fmla="*/ 6295854 w 12192000"/>
              <a:gd name="connsiteY13" fmla="*/ 2183622 h 2259442"/>
              <a:gd name="connsiteX14" fmla="*/ 6421756 w 12192000"/>
              <a:gd name="connsiteY14" fmla="*/ 2192056 h 2259442"/>
              <a:gd name="connsiteX15" fmla="*/ 6669078 w 12192000"/>
              <a:gd name="connsiteY15" fmla="*/ 2224022 h 2259442"/>
              <a:gd name="connsiteX16" fmla="*/ 6722737 w 12192000"/>
              <a:gd name="connsiteY16" fmla="*/ 2230121 h 2259442"/>
              <a:gd name="connsiteX17" fmla="*/ 6754488 w 12192000"/>
              <a:gd name="connsiteY17" fmla="*/ 2230121 h 2259442"/>
              <a:gd name="connsiteX18" fmla="*/ 6745268 w 12192000"/>
              <a:gd name="connsiteY18" fmla="*/ 2232682 h 2259442"/>
              <a:gd name="connsiteX19" fmla="*/ 6722736 w 12192000"/>
              <a:gd name="connsiteY19" fmla="*/ 2230121 h 2259442"/>
              <a:gd name="connsiteX20" fmla="*/ 5890537 w 12192000"/>
              <a:gd name="connsiteY20" fmla="*/ 2230121 h 2259442"/>
              <a:gd name="connsiteX21" fmla="*/ 5906062 w 12192000"/>
              <a:gd name="connsiteY21" fmla="*/ 2227765 h 2259442"/>
              <a:gd name="connsiteX22" fmla="*/ 5947513 w 12192000"/>
              <a:gd name="connsiteY22" fmla="*/ 2223977 h 2259442"/>
              <a:gd name="connsiteX23" fmla="*/ 6295854 w 12192000"/>
              <a:gd name="connsiteY23" fmla="*/ 2183622 h 2259442"/>
              <a:gd name="connsiteX24" fmla="*/ 12192000 w 12192000"/>
              <a:gd name="connsiteY24" fmla="*/ 305954 h 2259442"/>
              <a:gd name="connsiteX25" fmla="*/ 12192000 w 12192000"/>
              <a:gd name="connsiteY25" fmla="*/ 2230120 h 2259442"/>
              <a:gd name="connsiteX26" fmla="*/ 7058003 w 12192000"/>
              <a:gd name="connsiteY26" fmla="*/ 2230120 h 2259442"/>
              <a:gd name="connsiteX27" fmla="*/ 7062373 w 12192000"/>
              <a:gd name="connsiteY27" fmla="*/ 2224801 h 2259442"/>
              <a:gd name="connsiteX28" fmla="*/ 7049667 w 12192000"/>
              <a:gd name="connsiteY28" fmla="*/ 2205274 h 2259442"/>
              <a:gd name="connsiteX29" fmla="*/ 7180543 w 12192000"/>
              <a:gd name="connsiteY29" fmla="*/ 2212368 h 2259442"/>
              <a:gd name="connsiteX30" fmla="*/ 7181279 w 12192000"/>
              <a:gd name="connsiteY30" fmla="*/ 2207209 h 2259442"/>
              <a:gd name="connsiteX31" fmla="*/ 7095254 w 12192000"/>
              <a:gd name="connsiteY31" fmla="*/ 2195601 h 2259442"/>
              <a:gd name="connsiteX32" fmla="*/ 7260687 w 12192000"/>
              <a:gd name="connsiteY32" fmla="*/ 2132083 h 2259442"/>
              <a:gd name="connsiteX33" fmla="*/ 7295244 w 12192000"/>
              <a:gd name="connsiteY33" fmla="*/ 2115962 h 2259442"/>
              <a:gd name="connsiteX34" fmla="*/ 7537145 w 12192000"/>
              <a:gd name="connsiteY34" fmla="*/ 2050831 h 2259442"/>
              <a:gd name="connsiteX35" fmla="*/ 7540821 w 12192000"/>
              <a:gd name="connsiteY35" fmla="*/ 2047929 h 2259442"/>
              <a:gd name="connsiteX36" fmla="*/ 7673168 w 12192000"/>
              <a:gd name="connsiteY36" fmla="*/ 2012140 h 2259442"/>
              <a:gd name="connsiteX37" fmla="*/ 7848895 w 12192000"/>
              <a:gd name="connsiteY37" fmla="*/ 1989247 h 2259442"/>
              <a:gd name="connsiteX38" fmla="*/ 7862864 w 12192000"/>
              <a:gd name="connsiteY38" fmla="*/ 1981831 h 2259442"/>
              <a:gd name="connsiteX39" fmla="*/ 7801104 w 12192000"/>
              <a:gd name="connsiteY39" fmla="*/ 1959262 h 2259442"/>
              <a:gd name="connsiteX40" fmla="*/ 8295932 w 12192000"/>
              <a:gd name="connsiteY40" fmla="*/ 1810622 h 2259442"/>
              <a:gd name="connsiteX41" fmla="*/ 8099618 w 12192000"/>
              <a:gd name="connsiteY41" fmla="*/ 1799982 h 2259442"/>
              <a:gd name="connsiteX42" fmla="*/ 8092266 w 12192000"/>
              <a:gd name="connsiteY42" fmla="*/ 1789342 h 2259442"/>
              <a:gd name="connsiteX43" fmla="*/ 8340048 w 12192000"/>
              <a:gd name="connsiteY43" fmla="*/ 1748394 h 2259442"/>
              <a:gd name="connsiteX44" fmla="*/ 8548862 w 12192000"/>
              <a:gd name="connsiteY44" fmla="*/ 1693258 h 2259442"/>
              <a:gd name="connsiteX45" fmla="*/ 8451072 w 12192000"/>
              <a:gd name="connsiteY45" fmla="*/ 1690033 h 2259442"/>
              <a:gd name="connsiteX46" fmla="*/ 8446660 w 12192000"/>
              <a:gd name="connsiteY46" fmla="*/ 1683585 h 2259442"/>
              <a:gd name="connsiteX47" fmla="*/ 8720913 w 12192000"/>
              <a:gd name="connsiteY47" fmla="*/ 1639412 h 2259442"/>
              <a:gd name="connsiteX48" fmla="*/ 8712089 w 12192000"/>
              <a:gd name="connsiteY48" fmla="*/ 1625548 h 2259442"/>
              <a:gd name="connsiteX49" fmla="*/ 8553274 w 12192000"/>
              <a:gd name="connsiteY49" fmla="*/ 1638445 h 2259442"/>
              <a:gd name="connsiteX50" fmla="*/ 8706943 w 12192000"/>
              <a:gd name="connsiteY50" fmla="*/ 1586534 h 2259442"/>
              <a:gd name="connsiteX51" fmla="*/ 8743706 w 12192000"/>
              <a:gd name="connsiteY51" fmla="*/ 1592015 h 2259442"/>
              <a:gd name="connsiteX52" fmla="*/ 8828261 w 12192000"/>
              <a:gd name="connsiteY52" fmla="*/ 1583309 h 2259442"/>
              <a:gd name="connsiteX53" fmla="*/ 8903257 w 12192000"/>
              <a:gd name="connsiteY53" fmla="*/ 1556548 h 2259442"/>
              <a:gd name="connsiteX54" fmla="*/ 8951049 w 12192000"/>
              <a:gd name="connsiteY54" fmla="*/ 1587178 h 2259442"/>
              <a:gd name="connsiteX55" fmla="*/ 9023105 w 12192000"/>
              <a:gd name="connsiteY55" fmla="*/ 1568155 h 2259442"/>
              <a:gd name="connsiteX56" fmla="*/ 9061337 w 12192000"/>
              <a:gd name="connsiteY56" fmla="*/ 1519791 h 2259442"/>
              <a:gd name="connsiteX57" fmla="*/ 9006929 w 12192000"/>
              <a:gd name="connsiteY57" fmla="*/ 1530754 h 2259442"/>
              <a:gd name="connsiteX58" fmla="*/ 8944432 w 12192000"/>
              <a:gd name="connsiteY58" fmla="*/ 1533333 h 2259442"/>
              <a:gd name="connsiteX59" fmla="*/ 8940757 w 12192000"/>
              <a:gd name="connsiteY59" fmla="*/ 1523660 h 2259442"/>
              <a:gd name="connsiteX60" fmla="*/ 9390734 w 12192000"/>
              <a:gd name="connsiteY60" fmla="*/ 1453371 h 2259442"/>
              <a:gd name="connsiteX61" fmla="*/ 9228977 w 12192000"/>
              <a:gd name="connsiteY61" fmla="*/ 1524628 h 2259442"/>
              <a:gd name="connsiteX62" fmla="*/ 9459849 w 12192000"/>
              <a:gd name="connsiteY62" fmla="*/ 1537525 h 2259442"/>
              <a:gd name="connsiteX63" fmla="*/ 9485583 w 12192000"/>
              <a:gd name="connsiteY63" fmla="*/ 1573314 h 2259442"/>
              <a:gd name="connsiteX64" fmla="*/ 9770129 w 12192000"/>
              <a:gd name="connsiteY64" fmla="*/ 1542361 h 2259442"/>
              <a:gd name="connsiteX65" fmla="*/ 9658369 w 12192000"/>
              <a:gd name="connsiteY65" fmla="*/ 1481100 h 2259442"/>
              <a:gd name="connsiteX66" fmla="*/ 9904681 w 12192000"/>
              <a:gd name="connsiteY66" fmla="*/ 1448856 h 2259442"/>
              <a:gd name="connsiteX67" fmla="*/ 10028941 w 12192000"/>
              <a:gd name="connsiteY67" fmla="*/ 1430156 h 2259442"/>
              <a:gd name="connsiteX68" fmla="*/ 10020853 w 12192000"/>
              <a:gd name="connsiteY68" fmla="*/ 1417904 h 2259442"/>
              <a:gd name="connsiteX69" fmla="*/ 9710573 w 12192000"/>
              <a:gd name="connsiteY69" fmla="*/ 1456918 h 2259442"/>
              <a:gd name="connsiteX70" fmla="*/ 9650283 w 12192000"/>
              <a:gd name="connsiteY70" fmla="*/ 1410811 h 2259442"/>
              <a:gd name="connsiteX71" fmla="*/ 9795127 w 12192000"/>
              <a:gd name="connsiteY71" fmla="*/ 1392754 h 2259442"/>
              <a:gd name="connsiteX72" fmla="*/ 9789982 w 12192000"/>
              <a:gd name="connsiteY72" fmla="*/ 1383726 h 2259442"/>
              <a:gd name="connsiteX73" fmla="*/ 9726013 w 12192000"/>
              <a:gd name="connsiteY73" fmla="*/ 1389530 h 2259442"/>
              <a:gd name="connsiteX74" fmla="*/ 9603800 w 12192000"/>
              <a:gd name="connsiteY74" fmla="*/ 1393475 h 2259442"/>
              <a:gd name="connsiteX75" fmla="*/ 9567395 w 12192000"/>
              <a:gd name="connsiteY75" fmla="*/ 1380572 h 2259442"/>
              <a:gd name="connsiteX76" fmla="*/ 9567933 w 12192000"/>
              <a:gd name="connsiteY76" fmla="*/ 1380502 h 2259442"/>
              <a:gd name="connsiteX77" fmla="*/ 9965708 w 12192000"/>
              <a:gd name="connsiteY77" fmla="*/ 1361157 h 2259442"/>
              <a:gd name="connsiteX78" fmla="*/ 9905417 w 12192000"/>
              <a:gd name="connsiteY78" fmla="*/ 1343422 h 2259442"/>
              <a:gd name="connsiteX79" fmla="*/ 10020853 w 12192000"/>
              <a:gd name="connsiteY79" fmla="*/ 1343422 h 2259442"/>
              <a:gd name="connsiteX80" fmla="*/ 9987031 w 12192000"/>
              <a:gd name="connsiteY80" fmla="*/ 1362768 h 2259442"/>
              <a:gd name="connsiteX81" fmla="*/ 10399511 w 12192000"/>
              <a:gd name="connsiteY81" fmla="*/ 1328913 h 2259442"/>
              <a:gd name="connsiteX82" fmla="*/ 10354660 w 12192000"/>
              <a:gd name="connsiteY82" fmla="*/ 1345680 h 2259442"/>
              <a:gd name="connsiteX83" fmla="*/ 10359072 w 12192000"/>
              <a:gd name="connsiteY83" fmla="*/ 1349871 h 2259442"/>
              <a:gd name="connsiteX84" fmla="*/ 10462009 w 12192000"/>
              <a:gd name="connsiteY84" fmla="*/ 1332138 h 2259442"/>
              <a:gd name="connsiteX85" fmla="*/ 10464215 w 12192000"/>
              <a:gd name="connsiteY85" fmla="*/ 1321820 h 2259442"/>
              <a:gd name="connsiteX86" fmla="*/ 10240694 w 12192000"/>
              <a:gd name="connsiteY86" fmla="*/ 1289577 h 2259442"/>
              <a:gd name="connsiteX87" fmla="*/ 10337014 w 12192000"/>
              <a:gd name="connsiteY87" fmla="*/ 1283129 h 2259442"/>
              <a:gd name="connsiteX88" fmla="*/ 10392894 w 12192000"/>
              <a:gd name="connsiteY88" fmla="*/ 1273778 h 2259442"/>
              <a:gd name="connsiteX89" fmla="*/ 10463478 w 12192000"/>
              <a:gd name="connsiteY89" fmla="*/ 1268942 h 2259442"/>
              <a:gd name="connsiteX90" fmla="*/ 10529652 w 12192000"/>
              <a:gd name="connsiteY90" fmla="*/ 1241535 h 2259442"/>
              <a:gd name="connsiteX91" fmla="*/ 10508329 w 12192000"/>
              <a:gd name="connsiteY91" fmla="*/ 1226381 h 2259442"/>
              <a:gd name="connsiteX92" fmla="*/ 10861990 w 12192000"/>
              <a:gd name="connsiteY92" fmla="*/ 1180596 h 2259442"/>
              <a:gd name="connsiteX93" fmla="*/ 10754643 w 12192000"/>
              <a:gd name="connsiteY93" fmla="*/ 1131264 h 2259442"/>
              <a:gd name="connsiteX94" fmla="*/ 10881107 w 12192000"/>
              <a:gd name="connsiteY94" fmla="*/ 1125139 h 2259442"/>
              <a:gd name="connsiteX95" fmla="*/ 10879636 w 12192000"/>
              <a:gd name="connsiteY95" fmla="*/ 1121270 h 2259442"/>
              <a:gd name="connsiteX96" fmla="*/ 10840667 w 12192000"/>
              <a:gd name="connsiteY96" fmla="*/ 1118045 h 2259442"/>
              <a:gd name="connsiteX97" fmla="*/ 10945809 w 12192000"/>
              <a:gd name="connsiteY97" fmla="*/ 1094830 h 2259442"/>
              <a:gd name="connsiteX98" fmla="*/ 10937721 w 12192000"/>
              <a:gd name="connsiteY98" fmla="*/ 1084190 h 2259442"/>
              <a:gd name="connsiteX99" fmla="*/ 10743614 w 12192000"/>
              <a:gd name="connsiteY99" fmla="*/ 1061298 h 2259442"/>
              <a:gd name="connsiteX100" fmla="*/ 10968602 w 12192000"/>
              <a:gd name="connsiteY100" fmla="*/ 1038727 h 2259442"/>
              <a:gd name="connsiteX101" fmla="*/ 10972278 w 12192000"/>
              <a:gd name="connsiteY101" fmla="*/ 1044209 h 2259442"/>
              <a:gd name="connsiteX102" fmla="*/ 10917870 w 12192000"/>
              <a:gd name="connsiteY102" fmla="*/ 1059041 h 2259442"/>
              <a:gd name="connsiteX103" fmla="*/ 10925221 w 12192000"/>
              <a:gd name="connsiteY103" fmla="*/ 1066779 h 2259442"/>
              <a:gd name="connsiteX104" fmla="*/ 11041393 w 12192000"/>
              <a:gd name="connsiteY104" fmla="*/ 1047756 h 2259442"/>
              <a:gd name="connsiteX105" fmla="*/ 10689938 w 12192000"/>
              <a:gd name="connsiteY105" fmla="*/ 1040663 h 2259442"/>
              <a:gd name="connsiteX106" fmla="*/ 11140654 w 12192000"/>
              <a:gd name="connsiteY106" fmla="*/ 959733 h 2259442"/>
              <a:gd name="connsiteX107" fmla="*/ 11135507 w 12192000"/>
              <a:gd name="connsiteY107" fmla="*/ 951350 h 2259442"/>
              <a:gd name="connsiteX108" fmla="*/ 11070804 w 12192000"/>
              <a:gd name="connsiteY108" fmla="*/ 944256 h 2259442"/>
              <a:gd name="connsiteX109" fmla="*/ 11187711 w 12192000"/>
              <a:gd name="connsiteY109" fmla="*/ 922331 h 2259442"/>
              <a:gd name="connsiteX110" fmla="*/ 11034776 w 12192000"/>
              <a:gd name="connsiteY110" fmla="*/ 911691 h 2259442"/>
              <a:gd name="connsiteX111" fmla="*/ 11073745 w 12192000"/>
              <a:gd name="connsiteY111" fmla="*/ 878803 h 2259442"/>
              <a:gd name="connsiteX112" fmla="*/ 10932574 w 12192000"/>
              <a:gd name="connsiteY112" fmla="*/ 899438 h 2259442"/>
              <a:gd name="connsiteX113" fmla="*/ 10932574 w 12192000"/>
              <a:gd name="connsiteY113" fmla="*/ 867841 h 2259442"/>
              <a:gd name="connsiteX114" fmla="*/ 11042128 w 12192000"/>
              <a:gd name="connsiteY114" fmla="*/ 840112 h 2259442"/>
              <a:gd name="connsiteX115" fmla="*/ 11103891 w 12192000"/>
              <a:gd name="connsiteY115" fmla="*/ 863972 h 2259442"/>
              <a:gd name="connsiteX116" fmla="*/ 11075215 w 12192000"/>
              <a:gd name="connsiteY116" fmla="*/ 823990 h 2259442"/>
              <a:gd name="connsiteX117" fmla="*/ 11035511 w 12192000"/>
              <a:gd name="connsiteY117" fmla="*/ 791102 h 2259442"/>
              <a:gd name="connsiteX118" fmla="*/ 11110508 w 12192000"/>
              <a:gd name="connsiteY118" fmla="*/ 784009 h 2259442"/>
              <a:gd name="connsiteX119" fmla="*/ 11166388 w 12192000"/>
              <a:gd name="connsiteY119" fmla="*/ 782075 h 2259442"/>
              <a:gd name="connsiteX120" fmla="*/ 11420787 w 12192000"/>
              <a:gd name="connsiteY120" fmla="*/ 731776 h 2259442"/>
              <a:gd name="connsiteX121" fmla="*/ 11476667 w 12192000"/>
              <a:gd name="connsiteY121" fmla="*/ 711785 h 2259442"/>
              <a:gd name="connsiteX122" fmla="*/ 11359026 w 12192000"/>
              <a:gd name="connsiteY122" fmla="*/ 704369 h 2259442"/>
              <a:gd name="connsiteX123" fmla="*/ 11503137 w 12192000"/>
              <a:gd name="connsiteY123" fmla="*/ 657295 h 2259442"/>
              <a:gd name="connsiteX124" fmla="*/ 11498725 w 12192000"/>
              <a:gd name="connsiteY124" fmla="*/ 651813 h 2259442"/>
              <a:gd name="connsiteX125" fmla="*/ 11342115 w 12192000"/>
              <a:gd name="connsiteY125" fmla="*/ 660841 h 2259442"/>
              <a:gd name="connsiteX126" fmla="*/ 11631071 w 12192000"/>
              <a:gd name="connsiteY126" fmla="*/ 571851 h 2259442"/>
              <a:gd name="connsiteX127" fmla="*/ 11464903 w 12192000"/>
              <a:gd name="connsiteY127" fmla="*/ 563145 h 2259442"/>
              <a:gd name="connsiteX128" fmla="*/ 11614895 w 12192000"/>
              <a:gd name="connsiteY128" fmla="*/ 510912 h 2259442"/>
              <a:gd name="connsiteX129" fmla="*/ 11467109 w 12192000"/>
              <a:gd name="connsiteY129" fmla="*/ 518973 h 2259442"/>
              <a:gd name="connsiteX130" fmla="*/ 11463432 w 12192000"/>
              <a:gd name="connsiteY130" fmla="*/ 513492 h 2259442"/>
              <a:gd name="connsiteX131" fmla="*/ 11769301 w 12192000"/>
              <a:gd name="connsiteY131" fmla="*/ 440300 h 2259442"/>
              <a:gd name="connsiteX132" fmla="*/ 11754595 w 12192000"/>
              <a:gd name="connsiteY132" fmla="*/ 426436 h 2259442"/>
              <a:gd name="connsiteX133" fmla="*/ 11622983 w 12192000"/>
              <a:gd name="connsiteY133" fmla="*/ 438688 h 2259442"/>
              <a:gd name="connsiteX134" fmla="*/ 11614160 w 12192000"/>
              <a:gd name="connsiteY134" fmla="*/ 430628 h 2259442"/>
              <a:gd name="connsiteX135" fmla="*/ 0 w 12192000"/>
              <a:gd name="connsiteY135" fmla="*/ 0 h 2259442"/>
              <a:gd name="connsiteX136" fmla="*/ 143306 w 12192000"/>
              <a:gd name="connsiteY136" fmla="*/ 0 h 2259442"/>
              <a:gd name="connsiteX137" fmla="*/ 280129 w 12192000"/>
              <a:gd name="connsiteY137" fmla="*/ 16790 h 2259442"/>
              <a:gd name="connsiteX138" fmla="*/ 577909 w 12192000"/>
              <a:gd name="connsiteY138" fmla="*/ 32750 h 2259442"/>
              <a:gd name="connsiteX139" fmla="*/ 397770 w 12192000"/>
              <a:gd name="connsiteY139" fmla="*/ 47260 h 2259442"/>
              <a:gd name="connsiteX140" fmla="*/ 380124 w 12192000"/>
              <a:gd name="connsiteY140" fmla="*/ 86274 h 2259442"/>
              <a:gd name="connsiteX141" fmla="*/ 393359 w 12192000"/>
              <a:gd name="connsiteY141" fmla="*/ 87241 h 2259442"/>
              <a:gd name="connsiteX142" fmla="*/ 422769 w 12192000"/>
              <a:gd name="connsiteY142" fmla="*/ 61124 h 2259442"/>
              <a:gd name="connsiteX143" fmla="*/ 427181 w 12192000"/>
              <a:gd name="connsiteY143" fmla="*/ 84984 h 2259442"/>
              <a:gd name="connsiteX144" fmla="*/ 636730 w 12192000"/>
              <a:gd name="connsiteY144" fmla="*/ 68863 h 2259442"/>
              <a:gd name="connsiteX145" fmla="*/ 645553 w 12192000"/>
              <a:gd name="connsiteY145" fmla="*/ 85951 h 2259442"/>
              <a:gd name="connsiteX146" fmla="*/ 596290 w 12192000"/>
              <a:gd name="connsiteY146" fmla="*/ 91755 h 2259442"/>
              <a:gd name="connsiteX147" fmla="*/ 572762 w 12192000"/>
              <a:gd name="connsiteY147" fmla="*/ 123030 h 2259442"/>
              <a:gd name="connsiteX148" fmla="*/ 613201 w 12192000"/>
              <a:gd name="connsiteY148" fmla="*/ 143666 h 2259442"/>
              <a:gd name="connsiteX149" fmla="*/ 714668 w 12192000"/>
              <a:gd name="connsiteY149" fmla="*/ 164946 h 2259442"/>
              <a:gd name="connsiteX150" fmla="*/ 766135 w 12192000"/>
              <a:gd name="connsiteY150" fmla="*/ 173006 h 2259442"/>
              <a:gd name="connsiteX151" fmla="*/ 760253 w 12192000"/>
              <a:gd name="connsiteY151" fmla="*/ 181391 h 2259442"/>
              <a:gd name="connsiteX152" fmla="*/ 641141 w 12192000"/>
              <a:gd name="connsiteY152" fmla="*/ 181391 h 2259442"/>
              <a:gd name="connsiteX153" fmla="*/ 641141 w 12192000"/>
              <a:gd name="connsiteY153" fmla="*/ 203315 h 2259442"/>
              <a:gd name="connsiteX154" fmla="*/ 808045 w 12192000"/>
              <a:gd name="connsiteY154" fmla="*/ 217824 h 2259442"/>
              <a:gd name="connsiteX155" fmla="*/ 1020535 w 12192000"/>
              <a:gd name="connsiteY155" fmla="*/ 196544 h 2259442"/>
              <a:gd name="connsiteX156" fmla="*/ 922011 w 12192000"/>
              <a:gd name="connsiteY156" fmla="*/ 241684 h 2259442"/>
              <a:gd name="connsiteX157" fmla="*/ 1003624 w 12192000"/>
              <a:gd name="connsiteY157" fmla="*/ 241684 h 2259442"/>
              <a:gd name="connsiteX158" fmla="*/ 1005830 w 12192000"/>
              <a:gd name="connsiteY158" fmla="*/ 247166 h 2259442"/>
              <a:gd name="connsiteX159" fmla="*/ 929364 w 12192000"/>
              <a:gd name="connsiteY159" fmla="*/ 257483 h 2259442"/>
              <a:gd name="connsiteX160" fmla="*/ 1030094 w 12192000"/>
              <a:gd name="connsiteY160" fmla="*/ 267479 h 2259442"/>
              <a:gd name="connsiteX161" fmla="*/ 1019800 w 12192000"/>
              <a:gd name="connsiteY161" fmla="*/ 302945 h 2259442"/>
              <a:gd name="connsiteX162" fmla="*/ 844073 w 12192000"/>
              <a:gd name="connsiteY162" fmla="*/ 286179 h 2259442"/>
              <a:gd name="connsiteX163" fmla="*/ 883777 w 12192000"/>
              <a:gd name="connsiteY163" fmla="*/ 358403 h 2259442"/>
              <a:gd name="connsiteX164" fmla="*/ 891865 w 12192000"/>
              <a:gd name="connsiteY164" fmla="*/ 388067 h 2259442"/>
              <a:gd name="connsiteX165" fmla="*/ 828633 w 12192000"/>
              <a:gd name="connsiteY165" fmla="*/ 393549 h 2259442"/>
              <a:gd name="connsiteX166" fmla="*/ 701433 w 12192000"/>
              <a:gd name="connsiteY166" fmla="*/ 371945 h 2259442"/>
              <a:gd name="connsiteX167" fmla="*/ 508060 w 12192000"/>
              <a:gd name="connsiteY167" fmla="*/ 351955 h 2259442"/>
              <a:gd name="connsiteX168" fmla="*/ 494090 w 12192000"/>
              <a:gd name="connsiteY168" fmla="*/ 360983 h 2259442"/>
              <a:gd name="connsiteX169" fmla="*/ 731579 w 12192000"/>
              <a:gd name="connsiteY169" fmla="*/ 462226 h 2259442"/>
              <a:gd name="connsiteX170" fmla="*/ 452180 w 12192000"/>
              <a:gd name="connsiteY170" fmla="*/ 432239 h 2259442"/>
              <a:gd name="connsiteX171" fmla="*/ 555116 w 12192000"/>
              <a:gd name="connsiteY171" fmla="*/ 485440 h 2259442"/>
              <a:gd name="connsiteX172" fmla="*/ 492618 w 12192000"/>
              <a:gd name="connsiteY172" fmla="*/ 495758 h 2259442"/>
              <a:gd name="connsiteX173" fmla="*/ 698492 w 12192000"/>
              <a:gd name="connsiteY173" fmla="*/ 490277 h 2259442"/>
              <a:gd name="connsiteX174" fmla="*/ 699961 w 12192000"/>
              <a:gd name="connsiteY174" fmla="*/ 500594 h 2259442"/>
              <a:gd name="connsiteX175" fmla="*/ 630848 w 12192000"/>
              <a:gd name="connsiteY175" fmla="*/ 508655 h 2259442"/>
              <a:gd name="connsiteX176" fmla="*/ 869072 w 12192000"/>
              <a:gd name="connsiteY176" fmla="*/ 626986 h 2259442"/>
              <a:gd name="connsiteX177" fmla="*/ 813192 w 12192000"/>
              <a:gd name="connsiteY177" fmla="*/ 639560 h 2259442"/>
              <a:gd name="connsiteX178" fmla="*/ 1098473 w 12192000"/>
              <a:gd name="connsiteY178" fmla="*/ 639560 h 2259442"/>
              <a:gd name="connsiteX179" fmla="*/ 1077886 w 12192000"/>
              <a:gd name="connsiteY179" fmla="*/ 693729 h 2259442"/>
              <a:gd name="connsiteX180" fmla="*/ 1192586 w 12192000"/>
              <a:gd name="connsiteY180" fmla="*/ 694696 h 2259442"/>
              <a:gd name="connsiteX181" fmla="*/ 1245525 w 12192000"/>
              <a:gd name="connsiteY181" fmla="*/ 688570 h 2259442"/>
              <a:gd name="connsiteX182" fmla="*/ 1305081 w 12192000"/>
              <a:gd name="connsiteY182" fmla="*/ 693084 h 2259442"/>
              <a:gd name="connsiteX183" fmla="*/ 1271994 w 12192000"/>
              <a:gd name="connsiteY183" fmla="*/ 709528 h 2259442"/>
              <a:gd name="connsiteX184" fmla="*/ 1261701 w 12192000"/>
              <a:gd name="connsiteY184" fmla="*/ 718556 h 2259442"/>
              <a:gd name="connsiteX185" fmla="*/ 1229349 w 12192000"/>
              <a:gd name="connsiteY185" fmla="*/ 743383 h 2259442"/>
              <a:gd name="connsiteX186" fmla="*/ 1229349 w 12192000"/>
              <a:gd name="connsiteY186" fmla="*/ 827859 h 2259442"/>
              <a:gd name="connsiteX187" fmla="*/ 1200674 w 12192000"/>
              <a:gd name="connsiteY187" fmla="*/ 832374 h 2259442"/>
              <a:gd name="connsiteX188" fmla="*/ 1021272 w 12192000"/>
              <a:gd name="connsiteY188" fmla="*/ 918462 h 2259442"/>
              <a:gd name="connsiteX189" fmla="*/ 927893 w 12192000"/>
              <a:gd name="connsiteY189" fmla="*/ 955541 h 2259442"/>
              <a:gd name="connsiteX190" fmla="*/ 907306 w 12192000"/>
              <a:gd name="connsiteY190" fmla="*/ 912981 h 2259442"/>
              <a:gd name="connsiteX191" fmla="*/ 882307 w 12192000"/>
              <a:gd name="connsiteY191" fmla="*/ 906855 h 2259442"/>
              <a:gd name="connsiteX192" fmla="*/ 874954 w 12192000"/>
              <a:gd name="connsiteY192" fmla="*/ 938130 h 2259442"/>
              <a:gd name="connsiteX193" fmla="*/ 835985 w 12192000"/>
              <a:gd name="connsiteY193" fmla="*/ 1007775 h 2259442"/>
              <a:gd name="connsiteX194" fmla="*/ 896277 w 12192000"/>
              <a:gd name="connsiteY194" fmla="*/ 1031634 h 2259442"/>
              <a:gd name="connsiteX195" fmla="*/ 774223 w 12192000"/>
              <a:gd name="connsiteY195" fmla="*/ 1069036 h 2259442"/>
              <a:gd name="connsiteX196" fmla="*/ 630112 w 12192000"/>
              <a:gd name="connsiteY196" fmla="*/ 1083222 h 2259442"/>
              <a:gd name="connsiteX197" fmla="*/ 503647 w 12192000"/>
              <a:gd name="connsiteY197" fmla="*/ 1091605 h 2259442"/>
              <a:gd name="connsiteX198" fmla="*/ 434533 w 12192000"/>
              <a:gd name="connsiteY198" fmla="*/ 1173180 h 2259442"/>
              <a:gd name="connsiteX199" fmla="*/ 483061 w 12192000"/>
              <a:gd name="connsiteY199" fmla="*/ 1169311 h 2259442"/>
              <a:gd name="connsiteX200" fmla="*/ 560998 w 12192000"/>
              <a:gd name="connsiteY200" fmla="*/ 1183498 h 2259442"/>
              <a:gd name="connsiteX201" fmla="*/ 579379 w 12192000"/>
              <a:gd name="connsiteY201" fmla="*/ 1210259 h 2259442"/>
              <a:gd name="connsiteX202" fmla="*/ 720550 w 12192000"/>
              <a:gd name="connsiteY202" fmla="*/ 1156091 h 2259442"/>
              <a:gd name="connsiteX203" fmla="*/ 717609 w 12192000"/>
              <a:gd name="connsiteY203" fmla="*/ 1182209 h 2259442"/>
              <a:gd name="connsiteX204" fmla="*/ 922745 w 12192000"/>
              <a:gd name="connsiteY204" fmla="*/ 1176082 h 2259442"/>
              <a:gd name="connsiteX205" fmla="*/ 927158 w 12192000"/>
              <a:gd name="connsiteY205" fmla="*/ 1185110 h 2259442"/>
              <a:gd name="connsiteX206" fmla="*/ 759518 w 12192000"/>
              <a:gd name="connsiteY206" fmla="*/ 1206391 h 2259442"/>
              <a:gd name="connsiteX207" fmla="*/ 744814 w 12192000"/>
              <a:gd name="connsiteY207" fmla="*/ 1226381 h 2259442"/>
              <a:gd name="connsiteX208" fmla="*/ 531587 w 12192000"/>
              <a:gd name="connsiteY208" fmla="*/ 1234120 h 2259442"/>
              <a:gd name="connsiteX209" fmla="*/ 438210 w 12192000"/>
              <a:gd name="connsiteY209" fmla="*/ 1322465 h 2259442"/>
              <a:gd name="connsiteX210" fmla="*/ 646288 w 12192000"/>
              <a:gd name="connsiteY210" fmla="*/ 1305054 h 2259442"/>
              <a:gd name="connsiteX211" fmla="*/ 587467 w 12192000"/>
              <a:gd name="connsiteY211" fmla="*/ 1283129 h 2259442"/>
              <a:gd name="connsiteX212" fmla="*/ 685257 w 12192000"/>
              <a:gd name="connsiteY212" fmla="*/ 1281194 h 2259442"/>
              <a:gd name="connsiteX213" fmla="*/ 697020 w 12192000"/>
              <a:gd name="connsiteY213" fmla="*/ 1370185 h 2259442"/>
              <a:gd name="connsiteX214" fmla="*/ 760253 w 12192000"/>
              <a:gd name="connsiteY214" fmla="*/ 1360189 h 2259442"/>
              <a:gd name="connsiteX215" fmla="*/ 814663 w 12192000"/>
              <a:gd name="connsiteY215" fmla="*/ 1365993 h 2259442"/>
              <a:gd name="connsiteX216" fmla="*/ 906569 w 12192000"/>
              <a:gd name="connsiteY216" fmla="*/ 1386951 h 2259442"/>
              <a:gd name="connsiteX217" fmla="*/ 1006565 w 12192000"/>
              <a:gd name="connsiteY217" fmla="*/ 1387273 h 2259442"/>
              <a:gd name="connsiteX218" fmla="*/ 1010242 w 12192000"/>
              <a:gd name="connsiteY218" fmla="*/ 1396946 h 2259442"/>
              <a:gd name="connsiteX219" fmla="*/ 909512 w 12192000"/>
              <a:gd name="connsiteY219" fmla="*/ 1412745 h 2259442"/>
              <a:gd name="connsiteX220" fmla="*/ 1003624 w 12192000"/>
              <a:gd name="connsiteY220" fmla="*/ 1428866 h 2259442"/>
              <a:gd name="connsiteX221" fmla="*/ 965392 w 12192000"/>
              <a:gd name="connsiteY221" fmla="*/ 1503992 h 2259442"/>
              <a:gd name="connsiteX222" fmla="*/ 1119796 w 12192000"/>
              <a:gd name="connsiteY222" fmla="*/ 1490450 h 2259442"/>
              <a:gd name="connsiteX223" fmla="*/ 1057298 w 12192000"/>
              <a:gd name="connsiteY223" fmla="*/ 1519791 h 2259442"/>
              <a:gd name="connsiteX224" fmla="*/ 1105091 w 12192000"/>
              <a:gd name="connsiteY224" fmla="*/ 1547519 h 2259442"/>
              <a:gd name="connsiteX225" fmla="*/ 1194056 w 12192000"/>
              <a:gd name="connsiteY225" fmla="*/ 1514955 h 2259442"/>
              <a:gd name="connsiteX226" fmla="*/ 1150677 w 12192000"/>
              <a:gd name="connsiteY226" fmla="*/ 1569768 h 2259442"/>
              <a:gd name="connsiteX227" fmla="*/ 1238172 w 12192000"/>
              <a:gd name="connsiteY227" fmla="*/ 1508507 h 2259442"/>
              <a:gd name="connsiteX228" fmla="*/ 1378607 w 12192000"/>
              <a:gd name="connsiteY228" fmla="*/ 1469814 h 2259442"/>
              <a:gd name="connsiteX229" fmla="*/ 1542570 w 12192000"/>
              <a:gd name="connsiteY229" fmla="*/ 1455951 h 2259442"/>
              <a:gd name="connsiteX230" fmla="*/ 1602126 w 12192000"/>
              <a:gd name="connsiteY230" fmla="*/ 1498833 h 2259442"/>
              <a:gd name="connsiteX231" fmla="*/ 1723444 w 12192000"/>
              <a:gd name="connsiteY231" fmla="*/ 1513665 h 2259442"/>
              <a:gd name="connsiteX232" fmla="*/ 1769030 w 12192000"/>
              <a:gd name="connsiteY232" fmla="*/ 1496577 h 2259442"/>
              <a:gd name="connsiteX233" fmla="*/ 1749178 w 12192000"/>
              <a:gd name="connsiteY233" fmla="*/ 1467558 h 2259442"/>
              <a:gd name="connsiteX234" fmla="*/ 2103574 w 12192000"/>
              <a:gd name="connsiteY234" fmla="*/ 1452404 h 2259442"/>
              <a:gd name="connsiteX235" fmla="*/ 2104308 w 12192000"/>
              <a:gd name="connsiteY235" fmla="*/ 1458530 h 2259442"/>
              <a:gd name="connsiteX236" fmla="*/ 1792559 w 12192000"/>
              <a:gd name="connsiteY236" fmla="*/ 1493674 h 2259442"/>
              <a:gd name="connsiteX237" fmla="*/ 1797704 w 12192000"/>
              <a:gd name="connsiteY237" fmla="*/ 1502380 h 2259442"/>
              <a:gd name="connsiteX238" fmla="*/ 2281507 w 12192000"/>
              <a:gd name="connsiteY238" fmla="*/ 1459820 h 2259442"/>
              <a:gd name="connsiteX239" fmla="*/ 2245479 w 12192000"/>
              <a:gd name="connsiteY239" fmla="*/ 1485613 h 2259442"/>
              <a:gd name="connsiteX240" fmla="*/ 2435911 w 12192000"/>
              <a:gd name="connsiteY240" fmla="*/ 1491418 h 2259442"/>
              <a:gd name="connsiteX241" fmla="*/ 2407236 w 12192000"/>
              <a:gd name="connsiteY241" fmla="*/ 1511730 h 2259442"/>
              <a:gd name="connsiteX242" fmla="*/ 1774912 w 12192000"/>
              <a:gd name="connsiteY242" fmla="*/ 1543974 h 2259442"/>
              <a:gd name="connsiteX243" fmla="*/ 1781530 w 12192000"/>
              <a:gd name="connsiteY243" fmla="*/ 1570412 h 2259442"/>
              <a:gd name="connsiteX244" fmla="*/ 1778589 w 12192000"/>
              <a:gd name="connsiteY244" fmla="*/ 1574604 h 2259442"/>
              <a:gd name="connsiteX245" fmla="*/ 1889612 w 12192000"/>
              <a:gd name="connsiteY245" fmla="*/ 1594595 h 2259442"/>
              <a:gd name="connsiteX246" fmla="*/ 2192540 w 12192000"/>
              <a:gd name="connsiteY246" fmla="*/ 1562029 h 2259442"/>
              <a:gd name="connsiteX247" fmla="*/ 2275624 w 12192000"/>
              <a:gd name="connsiteY247" fmla="*/ 1557515 h 2259442"/>
              <a:gd name="connsiteX248" fmla="*/ 2202098 w 12192000"/>
              <a:gd name="connsiteY248" fmla="*/ 1656178 h 2259442"/>
              <a:gd name="connsiteX249" fmla="*/ 2132983 w 12192000"/>
              <a:gd name="connsiteY249" fmla="*/ 1696160 h 2259442"/>
              <a:gd name="connsiteX250" fmla="*/ 2074899 w 12192000"/>
              <a:gd name="connsiteY250" fmla="*/ 1710024 h 2259442"/>
              <a:gd name="connsiteX251" fmla="*/ 2079310 w 12192000"/>
              <a:gd name="connsiteY251" fmla="*/ 1717439 h 2259442"/>
              <a:gd name="connsiteX252" fmla="*/ 2285918 w 12192000"/>
              <a:gd name="connsiteY252" fmla="*/ 1711959 h 2259442"/>
              <a:gd name="connsiteX253" fmla="*/ 1810205 w 12192000"/>
              <a:gd name="connsiteY253" fmla="*/ 1722599 h 2259442"/>
              <a:gd name="connsiteX254" fmla="*/ 2018281 w 12192000"/>
              <a:gd name="connsiteY254" fmla="*/ 1764837 h 2259442"/>
              <a:gd name="connsiteX255" fmla="*/ 2182981 w 12192000"/>
              <a:gd name="connsiteY255" fmla="*/ 1764515 h 2259442"/>
              <a:gd name="connsiteX256" fmla="*/ 2352826 w 12192000"/>
              <a:gd name="connsiteY256" fmla="*/ 1746458 h 2259442"/>
              <a:gd name="connsiteX257" fmla="*/ 2467527 w 12192000"/>
              <a:gd name="connsiteY257" fmla="*/ 1710668 h 2259442"/>
              <a:gd name="connsiteX258" fmla="*/ 2513114 w 12192000"/>
              <a:gd name="connsiteY258" fmla="*/ 1707445 h 2259442"/>
              <a:gd name="connsiteX259" fmla="*/ 2498408 w 12192000"/>
              <a:gd name="connsiteY259" fmla="*/ 1729047 h 2259442"/>
              <a:gd name="connsiteX260" fmla="*/ 2552081 w 12192000"/>
              <a:gd name="connsiteY260" fmla="*/ 1730982 h 2259442"/>
              <a:gd name="connsiteX261" fmla="*/ 2551347 w 12192000"/>
              <a:gd name="connsiteY261" fmla="*/ 1738398 h 2259442"/>
              <a:gd name="connsiteX262" fmla="*/ 2499144 w 12192000"/>
              <a:gd name="connsiteY262" fmla="*/ 1743234 h 2259442"/>
              <a:gd name="connsiteX263" fmla="*/ 2521202 w 12192000"/>
              <a:gd name="connsiteY263" fmla="*/ 1771930 h 2259442"/>
              <a:gd name="connsiteX264" fmla="*/ 2263125 w 12192000"/>
              <a:gd name="connsiteY264" fmla="*/ 1799660 h 2259442"/>
              <a:gd name="connsiteX265" fmla="*/ 2407236 w 12192000"/>
              <a:gd name="connsiteY265" fmla="*/ 1811911 h 2259442"/>
              <a:gd name="connsiteX266" fmla="*/ 2624872 w 12192000"/>
              <a:gd name="connsiteY266" fmla="*/ 1810622 h 2259442"/>
              <a:gd name="connsiteX267" fmla="*/ 2658695 w 12192000"/>
              <a:gd name="connsiteY267" fmla="*/ 1804818 h 2259442"/>
              <a:gd name="connsiteX268" fmla="*/ 2791042 w 12192000"/>
              <a:gd name="connsiteY268" fmla="*/ 1786439 h 2259442"/>
              <a:gd name="connsiteX269" fmla="*/ 3029265 w 12192000"/>
              <a:gd name="connsiteY269" fmla="*/ 1818360 h 2259442"/>
              <a:gd name="connsiteX270" fmla="*/ 2980739 w 12192000"/>
              <a:gd name="connsiteY270" fmla="*/ 1885425 h 2259442"/>
              <a:gd name="connsiteX271" fmla="*/ 3002797 w 12192000"/>
              <a:gd name="connsiteY271" fmla="*/ 1888649 h 2259442"/>
              <a:gd name="connsiteX272" fmla="*/ 3269694 w 12192000"/>
              <a:gd name="connsiteY272" fmla="*/ 1843831 h 2259442"/>
              <a:gd name="connsiteX273" fmla="*/ 3229257 w 12192000"/>
              <a:gd name="connsiteY273" fmla="*/ 1896387 h 2259442"/>
              <a:gd name="connsiteX274" fmla="*/ 3408660 w 12192000"/>
              <a:gd name="connsiteY274" fmla="*/ 1867691 h 2259442"/>
              <a:gd name="connsiteX275" fmla="*/ 3374838 w 12192000"/>
              <a:gd name="connsiteY275" fmla="*/ 1908962 h 2259442"/>
              <a:gd name="connsiteX276" fmla="*/ 3627032 w 12192000"/>
              <a:gd name="connsiteY276" fmla="*/ 1888649 h 2259442"/>
              <a:gd name="connsiteX277" fmla="*/ 3632179 w 12192000"/>
              <a:gd name="connsiteY277" fmla="*/ 1862533 h 2259442"/>
              <a:gd name="connsiteX278" fmla="*/ 3702027 w 12192000"/>
              <a:gd name="connsiteY278" fmla="*/ 1866402 h 2259442"/>
              <a:gd name="connsiteX279" fmla="*/ 4119654 w 12192000"/>
              <a:gd name="connsiteY279" fmla="*/ 1861243 h 2259442"/>
              <a:gd name="connsiteX280" fmla="*/ 4401997 w 12192000"/>
              <a:gd name="connsiteY280" fmla="*/ 1878977 h 2259442"/>
              <a:gd name="connsiteX281" fmla="*/ 4595369 w 12192000"/>
              <a:gd name="connsiteY281" fmla="*/ 1868336 h 2259442"/>
              <a:gd name="connsiteX282" fmla="*/ 4613751 w 12192000"/>
              <a:gd name="connsiteY282" fmla="*/ 1884780 h 2259442"/>
              <a:gd name="connsiteX283" fmla="*/ 4515961 w 12192000"/>
              <a:gd name="connsiteY283" fmla="*/ 1888327 h 2259442"/>
              <a:gd name="connsiteX284" fmla="*/ 4458612 w 12192000"/>
              <a:gd name="connsiteY284" fmla="*/ 1901224 h 2259442"/>
              <a:gd name="connsiteX285" fmla="*/ 4473315 w 12192000"/>
              <a:gd name="connsiteY285" fmla="*/ 1915411 h 2259442"/>
              <a:gd name="connsiteX286" fmla="*/ 4537283 w 12192000"/>
              <a:gd name="connsiteY286" fmla="*/ 1915088 h 2259442"/>
              <a:gd name="connsiteX287" fmla="*/ 4565958 w 12192000"/>
              <a:gd name="connsiteY287" fmla="*/ 1912509 h 2259442"/>
              <a:gd name="connsiteX288" fmla="*/ 4565958 w 12192000"/>
              <a:gd name="connsiteY288" fmla="*/ 1927664 h 2259442"/>
              <a:gd name="connsiteX289" fmla="*/ 4670366 w 12192000"/>
              <a:gd name="connsiteY289" fmla="*/ 1887682 h 2259442"/>
              <a:gd name="connsiteX290" fmla="*/ 4832123 w 12192000"/>
              <a:gd name="connsiteY290" fmla="*/ 1894776 h 2259442"/>
              <a:gd name="connsiteX291" fmla="*/ 4832123 w 12192000"/>
              <a:gd name="connsiteY291" fmla="*/ 1905093 h 2259442"/>
              <a:gd name="connsiteX292" fmla="*/ 4704187 w 12192000"/>
              <a:gd name="connsiteY292" fmla="*/ 1908962 h 2259442"/>
              <a:gd name="connsiteX293" fmla="*/ 4701248 w 12192000"/>
              <a:gd name="connsiteY293" fmla="*/ 1920570 h 2259442"/>
              <a:gd name="connsiteX294" fmla="*/ 5075494 w 12192000"/>
              <a:gd name="connsiteY294" fmla="*/ 1941850 h 2259442"/>
              <a:gd name="connsiteX295" fmla="*/ 5078435 w 12192000"/>
              <a:gd name="connsiteY295" fmla="*/ 1950555 h 2259442"/>
              <a:gd name="connsiteX296" fmla="*/ 4762273 w 12192000"/>
              <a:gd name="connsiteY296" fmla="*/ 1982799 h 2259442"/>
              <a:gd name="connsiteX297" fmla="*/ 5075494 w 12192000"/>
              <a:gd name="connsiteY297" fmla="*/ 1982799 h 2259442"/>
              <a:gd name="connsiteX298" fmla="*/ 5076228 w 12192000"/>
              <a:gd name="connsiteY298" fmla="*/ 1992149 h 2259442"/>
              <a:gd name="connsiteX299" fmla="*/ 4878444 w 12192000"/>
              <a:gd name="connsiteY299" fmla="*/ 2002144 h 2259442"/>
              <a:gd name="connsiteX300" fmla="*/ 5339451 w 12192000"/>
              <a:gd name="connsiteY300" fmla="*/ 2056635 h 2259442"/>
              <a:gd name="connsiteX301" fmla="*/ 5233574 w 12192000"/>
              <a:gd name="connsiteY301" fmla="*/ 2080171 h 2259442"/>
              <a:gd name="connsiteX302" fmla="*/ 5237249 w 12192000"/>
              <a:gd name="connsiteY302" fmla="*/ 2089523 h 2259442"/>
              <a:gd name="connsiteX303" fmla="*/ 5379891 w 12192000"/>
              <a:gd name="connsiteY303" fmla="*/ 2100807 h 2259442"/>
              <a:gd name="connsiteX304" fmla="*/ 5451211 w 12192000"/>
              <a:gd name="connsiteY304" fmla="*/ 2106289 h 2259442"/>
              <a:gd name="connsiteX305" fmla="*/ 5428418 w 12192000"/>
              <a:gd name="connsiteY305" fmla="*/ 2126602 h 2259442"/>
              <a:gd name="connsiteX306" fmla="*/ 5440918 w 12192000"/>
              <a:gd name="connsiteY306" fmla="*/ 2150139 h 2259442"/>
              <a:gd name="connsiteX307" fmla="*/ 5581352 w 12192000"/>
              <a:gd name="connsiteY307" fmla="*/ 2174321 h 2259442"/>
              <a:gd name="connsiteX308" fmla="*/ 6012949 w 12192000"/>
              <a:gd name="connsiteY308" fmla="*/ 2185928 h 2259442"/>
              <a:gd name="connsiteX309" fmla="*/ 5856339 w 12192000"/>
              <a:gd name="connsiteY309" fmla="*/ 2225909 h 2259442"/>
              <a:gd name="connsiteX310" fmla="*/ 5860948 w 12192000"/>
              <a:gd name="connsiteY310" fmla="*/ 2230120 h 2259442"/>
              <a:gd name="connsiteX311" fmla="*/ 0 w 12192000"/>
              <a:gd name="connsiteY311" fmla="*/ 2230120 h 2259442"/>
            </a:gdLst>
            <a:ahLst/>
            <a:cxnLst/>
            <a:rect l="l" t="t" r="r" b="b"/>
            <a:pathLst>
              <a:path w="12192000" h="2259442">
                <a:moveTo>
                  <a:pt x="6871688" y="2230120"/>
                </a:moveTo>
                <a:lnTo>
                  <a:pt x="7058002" y="2230120"/>
                </a:lnTo>
                <a:lnTo>
                  <a:pt x="7050402" y="2239371"/>
                </a:lnTo>
                <a:cubicBezTo>
                  <a:pt x="7034042" y="2247754"/>
                  <a:pt x="7000772" y="2253800"/>
                  <a:pt x="6949671" y="2259442"/>
                </a:cubicBezTo>
                <a:cubicBezTo>
                  <a:pt x="6929451" y="2251865"/>
                  <a:pt x="6909599" y="2244369"/>
                  <a:pt x="6888736" y="2236509"/>
                </a:cubicBezTo>
                <a:close/>
                <a:moveTo>
                  <a:pt x="5860949" y="2230120"/>
                </a:moveTo>
                <a:lnTo>
                  <a:pt x="5890537" y="2230120"/>
                </a:lnTo>
                <a:lnTo>
                  <a:pt x="5865163" y="2233970"/>
                </a:lnTo>
                <a:close/>
                <a:moveTo>
                  <a:pt x="6821736" y="2211400"/>
                </a:moveTo>
                <a:lnTo>
                  <a:pt x="6871688" y="2230120"/>
                </a:lnTo>
                <a:lnTo>
                  <a:pt x="6754488" y="2230120"/>
                </a:lnTo>
                <a:lnTo>
                  <a:pt x="6793153" y="2219380"/>
                </a:lnTo>
                <a:cubicBezTo>
                  <a:pt x="6806112" y="2215753"/>
                  <a:pt x="6815854" y="2213012"/>
                  <a:pt x="6821736" y="2211400"/>
                </a:cubicBezTo>
                <a:close/>
                <a:moveTo>
                  <a:pt x="6295854" y="2183622"/>
                </a:moveTo>
                <a:cubicBezTo>
                  <a:pt x="6336007" y="2182222"/>
                  <a:pt x="6377641" y="2184237"/>
                  <a:pt x="6421756" y="2192056"/>
                </a:cubicBezTo>
                <a:cubicBezTo>
                  <a:pt x="6503370" y="2206565"/>
                  <a:pt x="6589947" y="2215452"/>
                  <a:pt x="6669078" y="2224022"/>
                </a:cubicBezTo>
                <a:lnTo>
                  <a:pt x="6722737" y="2230121"/>
                </a:lnTo>
                <a:lnTo>
                  <a:pt x="6754488" y="2230121"/>
                </a:lnTo>
                <a:lnTo>
                  <a:pt x="6745268" y="2232682"/>
                </a:lnTo>
                <a:lnTo>
                  <a:pt x="6722736" y="2230121"/>
                </a:lnTo>
                <a:lnTo>
                  <a:pt x="5890537" y="2230121"/>
                </a:lnTo>
                <a:lnTo>
                  <a:pt x="5906062" y="2227765"/>
                </a:lnTo>
                <a:cubicBezTo>
                  <a:pt x="5919757" y="2225750"/>
                  <a:pt x="5933544" y="2224138"/>
                  <a:pt x="5947513" y="2223977"/>
                </a:cubicBezTo>
                <a:cubicBezTo>
                  <a:pt x="6068279" y="2222767"/>
                  <a:pt x="6175398" y="2187824"/>
                  <a:pt x="6295854" y="2183622"/>
                </a:cubicBezTo>
                <a:close/>
                <a:moveTo>
                  <a:pt x="12192000" y="305954"/>
                </a:moveTo>
                <a:lnTo>
                  <a:pt x="12192000" y="2230120"/>
                </a:lnTo>
                <a:lnTo>
                  <a:pt x="7058003" y="2230120"/>
                </a:lnTo>
                <a:lnTo>
                  <a:pt x="7062373" y="2224801"/>
                </a:lnTo>
                <a:cubicBezTo>
                  <a:pt x="7062213" y="2219199"/>
                  <a:pt x="7057939" y="2212771"/>
                  <a:pt x="7049667" y="2205274"/>
                </a:cubicBezTo>
                <a:cubicBezTo>
                  <a:pt x="7093048" y="2207531"/>
                  <a:pt x="7136429" y="2210110"/>
                  <a:pt x="7180543" y="2212368"/>
                </a:cubicBezTo>
                <a:cubicBezTo>
                  <a:pt x="7180543" y="2210756"/>
                  <a:pt x="7181279" y="2208821"/>
                  <a:pt x="7181279" y="2207209"/>
                </a:cubicBezTo>
                <a:cubicBezTo>
                  <a:pt x="7152603" y="2203340"/>
                  <a:pt x="7124665" y="2199471"/>
                  <a:pt x="7095254" y="2195601"/>
                </a:cubicBezTo>
                <a:cubicBezTo>
                  <a:pt x="7163632" y="2177868"/>
                  <a:pt x="7263628" y="2182382"/>
                  <a:pt x="7260687" y="2132083"/>
                </a:cubicBezTo>
                <a:cubicBezTo>
                  <a:pt x="7260687" y="2126602"/>
                  <a:pt x="7282008" y="2116606"/>
                  <a:pt x="7295244" y="2115962"/>
                </a:cubicBezTo>
                <a:cubicBezTo>
                  <a:pt x="7399650" y="2110803"/>
                  <a:pt x="7422444" y="2047929"/>
                  <a:pt x="7537145" y="2050831"/>
                </a:cubicBezTo>
                <a:cubicBezTo>
                  <a:pt x="7538614" y="2050831"/>
                  <a:pt x="7540086" y="2048897"/>
                  <a:pt x="7540821" y="2047929"/>
                </a:cubicBezTo>
                <a:cubicBezTo>
                  <a:pt x="7556997" y="2016009"/>
                  <a:pt x="7618758" y="2017621"/>
                  <a:pt x="7673168" y="2012140"/>
                </a:cubicBezTo>
                <a:cubicBezTo>
                  <a:pt x="7732724" y="2006336"/>
                  <a:pt x="7790809" y="1997308"/>
                  <a:pt x="7848895" y="1989247"/>
                </a:cubicBezTo>
                <a:cubicBezTo>
                  <a:pt x="7854776" y="1988280"/>
                  <a:pt x="7858453" y="1984411"/>
                  <a:pt x="7862864" y="1981831"/>
                </a:cubicBezTo>
                <a:cubicBezTo>
                  <a:pt x="7845954" y="1975383"/>
                  <a:pt x="7830513" y="1969901"/>
                  <a:pt x="7801104" y="1959262"/>
                </a:cubicBezTo>
                <a:cubicBezTo>
                  <a:pt x="8022416" y="1942495"/>
                  <a:pt x="8189319" y="1899935"/>
                  <a:pt x="8295932" y="1810622"/>
                </a:cubicBezTo>
                <a:cubicBezTo>
                  <a:pt x="8226819" y="1806752"/>
                  <a:pt x="8163586" y="1803528"/>
                  <a:pt x="8099618" y="1799982"/>
                </a:cubicBezTo>
                <a:cubicBezTo>
                  <a:pt x="8096677" y="1796435"/>
                  <a:pt x="8094471" y="1792888"/>
                  <a:pt x="8092266" y="1789342"/>
                </a:cubicBezTo>
                <a:cubicBezTo>
                  <a:pt x="8175349" y="1775477"/>
                  <a:pt x="8258434" y="1761935"/>
                  <a:pt x="8340048" y="1748394"/>
                </a:cubicBezTo>
                <a:cubicBezTo>
                  <a:pt x="8338578" y="1692291"/>
                  <a:pt x="8461367" y="1710991"/>
                  <a:pt x="8548862" y="1693258"/>
                </a:cubicBezTo>
                <a:cubicBezTo>
                  <a:pt x="8501805" y="1691646"/>
                  <a:pt x="8476806" y="1690678"/>
                  <a:pt x="8451072" y="1690033"/>
                </a:cubicBezTo>
                <a:cubicBezTo>
                  <a:pt x="8449603" y="1687777"/>
                  <a:pt x="8448131" y="1685841"/>
                  <a:pt x="8446660" y="1683585"/>
                </a:cubicBezTo>
                <a:cubicBezTo>
                  <a:pt x="8538568" y="1668753"/>
                  <a:pt x="8629741" y="1654243"/>
                  <a:pt x="8720913" y="1639412"/>
                </a:cubicBezTo>
                <a:cubicBezTo>
                  <a:pt x="8717972" y="1634899"/>
                  <a:pt x="8715030" y="1630062"/>
                  <a:pt x="8712089" y="1625548"/>
                </a:cubicBezTo>
                <a:cubicBezTo>
                  <a:pt x="8655474" y="1630062"/>
                  <a:pt x="8599595" y="1634575"/>
                  <a:pt x="8553274" y="1638445"/>
                </a:cubicBezTo>
                <a:cubicBezTo>
                  <a:pt x="8601066" y="1622001"/>
                  <a:pt x="8652533" y="1603622"/>
                  <a:pt x="8706943" y="1586534"/>
                </a:cubicBezTo>
                <a:cubicBezTo>
                  <a:pt x="8712825" y="1584599"/>
                  <a:pt x="8731942" y="1592660"/>
                  <a:pt x="8743706" y="1592015"/>
                </a:cubicBezTo>
                <a:cubicBezTo>
                  <a:pt x="8772381" y="1590403"/>
                  <a:pt x="8800321" y="1586212"/>
                  <a:pt x="8828261" y="1583309"/>
                </a:cubicBezTo>
                <a:cubicBezTo>
                  <a:pt x="8807672" y="1549777"/>
                  <a:pt x="8884140" y="1568800"/>
                  <a:pt x="8903257" y="1556548"/>
                </a:cubicBezTo>
                <a:cubicBezTo>
                  <a:pt x="8917962" y="1565899"/>
                  <a:pt x="8932667" y="1575248"/>
                  <a:pt x="8951049" y="1587178"/>
                </a:cubicBezTo>
                <a:cubicBezTo>
                  <a:pt x="8974578" y="1581053"/>
                  <a:pt x="9007664" y="1572347"/>
                  <a:pt x="9023105" y="1568155"/>
                </a:cubicBezTo>
                <a:cubicBezTo>
                  <a:pt x="9039280" y="1547519"/>
                  <a:pt x="9050308" y="1533656"/>
                  <a:pt x="9061337" y="1519791"/>
                </a:cubicBezTo>
                <a:cubicBezTo>
                  <a:pt x="9048839" y="1522693"/>
                  <a:pt x="9028987" y="1528175"/>
                  <a:pt x="9006929" y="1530754"/>
                </a:cubicBezTo>
                <a:cubicBezTo>
                  <a:pt x="8987077" y="1533333"/>
                  <a:pt x="8965019" y="1532688"/>
                  <a:pt x="8944432" y="1533333"/>
                </a:cubicBezTo>
                <a:cubicBezTo>
                  <a:pt x="8942961" y="1530109"/>
                  <a:pt x="8942226" y="1526884"/>
                  <a:pt x="8940757" y="1523660"/>
                </a:cubicBezTo>
                <a:cubicBezTo>
                  <a:pt x="9099571" y="1511408"/>
                  <a:pt x="9228977" y="1464011"/>
                  <a:pt x="9390734" y="1453371"/>
                </a:cubicBezTo>
                <a:cubicBezTo>
                  <a:pt x="9314268" y="1468203"/>
                  <a:pt x="9253241" y="1486903"/>
                  <a:pt x="9228977" y="1524628"/>
                </a:cubicBezTo>
                <a:cubicBezTo>
                  <a:pt x="9310592" y="1529142"/>
                  <a:pt x="9384852" y="1534945"/>
                  <a:pt x="9459849" y="1537525"/>
                </a:cubicBezTo>
                <a:cubicBezTo>
                  <a:pt x="9523082" y="1539781"/>
                  <a:pt x="9503230" y="1553969"/>
                  <a:pt x="9485583" y="1573314"/>
                </a:cubicBezTo>
                <a:cubicBezTo>
                  <a:pt x="9584109" y="1562674"/>
                  <a:pt x="9676751" y="1552679"/>
                  <a:pt x="9770129" y="1542361"/>
                </a:cubicBezTo>
                <a:cubicBezTo>
                  <a:pt x="9732631" y="1521726"/>
                  <a:pt x="9695132" y="1501413"/>
                  <a:pt x="9658369" y="1481100"/>
                </a:cubicBezTo>
                <a:cubicBezTo>
                  <a:pt x="9755424" y="1490128"/>
                  <a:pt x="9826745" y="1465300"/>
                  <a:pt x="9904681" y="1448856"/>
                </a:cubicBezTo>
                <a:cubicBezTo>
                  <a:pt x="9943650" y="1440473"/>
                  <a:pt x="9987031" y="1436282"/>
                  <a:pt x="10028941" y="1430156"/>
                </a:cubicBezTo>
                <a:cubicBezTo>
                  <a:pt x="10026734" y="1425964"/>
                  <a:pt x="10023794" y="1422095"/>
                  <a:pt x="10020853" y="1417904"/>
                </a:cubicBezTo>
                <a:cubicBezTo>
                  <a:pt x="9914975" y="1431124"/>
                  <a:pt x="9808363" y="1444665"/>
                  <a:pt x="9710573" y="1456918"/>
                </a:cubicBezTo>
                <a:cubicBezTo>
                  <a:pt x="9685574" y="1437894"/>
                  <a:pt x="9668663" y="1424996"/>
                  <a:pt x="9650283" y="1410811"/>
                </a:cubicBezTo>
                <a:cubicBezTo>
                  <a:pt x="9697338" y="1404684"/>
                  <a:pt x="9746601" y="1398881"/>
                  <a:pt x="9795127" y="1392754"/>
                </a:cubicBezTo>
                <a:cubicBezTo>
                  <a:pt x="9793658" y="1389853"/>
                  <a:pt x="9791452" y="1386628"/>
                  <a:pt x="9789982" y="1383726"/>
                </a:cubicBezTo>
                <a:cubicBezTo>
                  <a:pt x="9768659" y="1385984"/>
                  <a:pt x="9747336" y="1389853"/>
                  <a:pt x="9726013" y="1389530"/>
                </a:cubicBezTo>
                <a:cubicBezTo>
                  <a:pt x="9686310" y="1388804"/>
                  <a:pt x="9642469" y="1399687"/>
                  <a:pt x="9603800" y="1393475"/>
                </a:cubicBezTo>
                <a:lnTo>
                  <a:pt x="9567395" y="1380572"/>
                </a:lnTo>
                <a:lnTo>
                  <a:pt x="9567933" y="1380502"/>
                </a:lnTo>
                <a:cubicBezTo>
                  <a:pt x="9699544" y="1374054"/>
                  <a:pt x="9831155" y="1367605"/>
                  <a:pt x="9965708" y="1361157"/>
                </a:cubicBezTo>
                <a:cubicBezTo>
                  <a:pt x="9950268" y="1356642"/>
                  <a:pt x="9932621" y="1351484"/>
                  <a:pt x="9905417" y="1343422"/>
                </a:cubicBezTo>
                <a:cubicBezTo>
                  <a:pt x="9951738" y="1343422"/>
                  <a:pt x="9986296" y="1343422"/>
                  <a:pt x="10020853" y="1343422"/>
                </a:cubicBezTo>
                <a:cubicBezTo>
                  <a:pt x="10014236" y="1346969"/>
                  <a:pt x="10008352" y="1350516"/>
                  <a:pt x="9987031" y="1362768"/>
                </a:cubicBezTo>
                <a:cubicBezTo>
                  <a:pt x="10136288" y="1350516"/>
                  <a:pt x="10262017" y="1340199"/>
                  <a:pt x="10399511" y="1328913"/>
                </a:cubicBezTo>
                <a:cubicBezTo>
                  <a:pt x="10378924" y="1336651"/>
                  <a:pt x="10366424" y="1341166"/>
                  <a:pt x="10354660" y="1345680"/>
                </a:cubicBezTo>
                <a:cubicBezTo>
                  <a:pt x="10356131" y="1346969"/>
                  <a:pt x="10357601" y="1348581"/>
                  <a:pt x="10359072" y="1349871"/>
                </a:cubicBezTo>
                <a:cubicBezTo>
                  <a:pt x="10393629" y="1344067"/>
                  <a:pt x="10427450" y="1337941"/>
                  <a:pt x="10462009" y="1332138"/>
                </a:cubicBezTo>
                <a:cubicBezTo>
                  <a:pt x="10462744" y="1328591"/>
                  <a:pt x="10463478" y="1325367"/>
                  <a:pt x="10464215" y="1321820"/>
                </a:cubicBezTo>
                <a:cubicBezTo>
                  <a:pt x="10397306" y="1312147"/>
                  <a:pt x="10330397" y="1302474"/>
                  <a:pt x="10240694" y="1289577"/>
                </a:cubicBezTo>
                <a:cubicBezTo>
                  <a:pt x="10287016" y="1286674"/>
                  <a:pt x="10312752" y="1285708"/>
                  <a:pt x="10337014" y="1283129"/>
                </a:cubicBezTo>
                <a:cubicBezTo>
                  <a:pt x="10356866" y="1281194"/>
                  <a:pt x="10391423" y="1278292"/>
                  <a:pt x="10392894" y="1273778"/>
                </a:cubicBezTo>
                <a:cubicBezTo>
                  <a:pt x="10408335" y="1232185"/>
                  <a:pt x="10445833" y="1268297"/>
                  <a:pt x="10463478" y="1268942"/>
                </a:cubicBezTo>
                <a:cubicBezTo>
                  <a:pt x="10489214" y="1258302"/>
                  <a:pt x="10509800" y="1249918"/>
                  <a:pt x="10529652" y="1241535"/>
                </a:cubicBezTo>
                <a:cubicBezTo>
                  <a:pt x="10520829" y="1235409"/>
                  <a:pt x="10511272" y="1228316"/>
                  <a:pt x="10508329" y="1226381"/>
                </a:cubicBezTo>
                <a:cubicBezTo>
                  <a:pt x="10611266" y="1183498"/>
                  <a:pt x="10732585" y="1181241"/>
                  <a:pt x="10861990" y="1180596"/>
                </a:cubicBezTo>
                <a:cubicBezTo>
                  <a:pt x="10895077" y="1146097"/>
                  <a:pt x="10792140" y="1152222"/>
                  <a:pt x="10754643" y="1131264"/>
                </a:cubicBezTo>
                <a:cubicBezTo>
                  <a:pt x="10803904" y="1129008"/>
                  <a:pt x="10842873" y="1127073"/>
                  <a:pt x="10881107" y="1125139"/>
                </a:cubicBezTo>
                <a:cubicBezTo>
                  <a:pt x="10881107" y="1123849"/>
                  <a:pt x="10880370" y="1122559"/>
                  <a:pt x="10879636" y="1121270"/>
                </a:cubicBezTo>
                <a:cubicBezTo>
                  <a:pt x="10867137" y="1120302"/>
                  <a:pt x="10855372" y="1119334"/>
                  <a:pt x="10840667" y="1118045"/>
                </a:cubicBezTo>
                <a:cubicBezTo>
                  <a:pt x="10878166" y="1109985"/>
                  <a:pt x="10911988" y="1102246"/>
                  <a:pt x="10945809" y="1094830"/>
                </a:cubicBezTo>
                <a:cubicBezTo>
                  <a:pt x="10942868" y="1091283"/>
                  <a:pt x="10940662" y="1087737"/>
                  <a:pt x="10937721" y="1084190"/>
                </a:cubicBezTo>
                <a:cubicBezTo>
                  <a:pt x="10867137" y="1092895"/>
                  <a:pt x="10789199" y="1115788"/>
                  <a:pt x="10743614" y="1061298"/>
                </a:cubicBezTo>
                <a:cubicBezTo>
                  <a:pt x="10820080" y="1053559"/>
                  <a:pt x="10894342" y="1046143"/>
                  <a:pt x="10968602" y="1038727"/>
                </a:cubicBezTo>
                <a:cubicBezTo>
                  <a:pt x="10970074" y="1040663"/>
                  <a:pt x="10970808" y="1042274"/>
                  <a:pt x="10972278" y="1044209"/>
                </a:cubicBezTo>
                <a:cubicBezTo>
                  <a:pt x="10953897" y="1049046"/>
                  <a:pt x="10936250" y="1054204"/>
                  <a:pt x="10917870" y="1059041"/>
                </a:cubicBezTo>
                <a:cubicBezTo>
                  <a:pt x="10920076" y="1061620"/>
                  <a:pt x="10923017" y="1064200"/>
                  <a:pt x="10925221" y="1066779"/>
                </a:cubicBezTo>
                <a:cubicBezTo>
                  <a:pt x="10961985" y="1060653"/>
                  <a:pt x="10998748" y="1054849"/>
                  <a:pt x="11041393" y="1047756"/>
                </a:cubicBezTo>
                <a:cubicBezTo>
                  <a:pt x="10920076" y="1008742"/>
                  <a:pt x="10804640" y="1051947"/>
                  <a:pt x="10689938" y="1040663"/>
                </a:cubicBezTo>
                <a:cubicBezTo>
                  <a:pt x="10840667" y="1013578"/>
                  <a:pt x="10990660" y="986817"/>
                  <a:pt x="11140654" y="959733"/>
                </a:cubicBezTo>
                <a:cubicBezTo>
                  <a:pt x="11139182" y="956831"/>
                  <a:pt x="11136976" y="954251"/>
                  <a:pt x="11135507" y="951350"/>
                </a:cubicBezTo>
                <a:cubicBezTo>
                  <a:pt x="11117861" y="949415"/>
                  <a:pt x="11100214" y="947481"/>
                  <a:pt x="11070804" y="944256"/>
                </a:cubicBezTo>
                <a:cubicBezTo>
                  <a:pt x="11111977" y="936518"/>
                  <a:pt x="11139919" y="931359"/>
                  <a:pt x="11187711" y="922331"/>
                </a:cubicBezTo>
                <a:cubicBezTo>
                  <a:pt x="11123741" y="917818"/>
                  <a:pt x="11081833" y="914915"/>
                  <a:pt x="11034776" y="911691"/>
                </a:cubicBezTo>
                <a:cubicBezTo>
                  <a:pt x="11047276" y="900729"/>
                  <a:pt x="11059775" y="890733"/>
                  <a:pt x="11073745" y="878803"/>
                </a:cubicBezTo>
                <a:cubicBezTo>
                  <a:pt x="11023747" y="886219"/>
                  <a:pt x="10981102" y="892345"/>
                  <a:pt x="10932574" y="899438"/>
                </a:cubicBezTo>
                <a:cubicBezTo>
                  <a:pt x="10932574" y="886864"/>
                  <a:pt x="10932574" y="878481"/>
                  <a:pt x="10932574" y="867841"/>
                </a:cubicBezTo>
                <a:cubicBezTo>
                  <a:pt x="10992866" y="874934"/>
                  <a:pt x="11039923" y="873644"/>
                  <a:pt x="11042128" y="840112"/>
                </a:cubicBezTo>
                <a:cubicBezTo>
                  <a:pt x="11064186" y="848817"/>
                  <a:pt x="11080362" y="854943"/>
                  <a:pt x="11103891" y="863972"/>
                </a:cubicBezTo>
                <a:cubicBezTo>
                  <a:pt x="11092126" y="846238"/>
                  <a:pt x="11084039" y="823990"/>
                  <a:pt x="11075215" y="823990"/>
                </a:cubicBezTo>
                <a:cubicBezTo>
                  <a:pt x="11008306" y="823668"/>
                  <a:pt x="11074480" y="795295"/>
                  <a:pt x="11035511" y="791102"/>
                </a:cubicBezTo>
                <a:cubicBezTo>
                  <a:pt x="11060510" y="788523"/>
                  <a:pt x="11085509" y="785621"/>
                  <a:pt x="11110508" y="784009"/>
                </a:cubicBezTo>
                <a:cubicBezTo>
                  <a:pt x="11128890" y="782719"/>
                  <a:pt x="11150211" y="784976"/>
                  <a:pt x="11166388" y="782075"/>
                </a:cubicBezTo>
                <a:cubicBezTo>
                  <a:pt x="11251677" y="765953"/>
                  <a:pt x="11336233" y="748864"/>
                  <a:pt x="11420787" y="731776"/>
                </a:cubicBezTo>
                <a:cubicBezTo>
                  <a:pt x="11434022" y="729196"/>
                  <a:pt x="11444317" y="723715"/>
                  <a:pt x="11476667" y="711785"/>
                </a:cubicBezTo>
                <a:cubicBezTo>
                  <a:pt x="11420053" y="708238"/>
                  <a:pt x="11384759" y="705982"/>
                  <a:pt x="11359026" y="704369"/>
                </a:cubicBezTo>
                <a:cubicBezTo>
                  <a:pt x="11403876" y="689860"/>
                  <a:pt x="11453139" y="673738"/>
                  <a:pt x="11503137" y="657295"/>
                </a:cubicBezTo>
                <a:cubicBezTo>
                  <a:pt x="11501666" y="655360"/>
                  <a:pt x="11500196" y="653748"/>
                  <a:pt x="11498725" y="651813"/>
                </a:cubicBezTo>
                <a:cubicBezTo>
                  <a:pt x="11446521" y="654715"/>
                  <a:pt x="11394319" y="657940"/>
                  <a:pt x="11342115" y="660841"/>
                </a:cubicBezTo>
                <a:cubicBezTo>
                  <a:pt x="11441374" y="633435"/>
                  <a:pt x="11571516" y="634725"/>
                  <a:pt x="11631071" y="571851"/>
                </a:cubicBezTo>
                <a:cubicBezTo>
                  <a:pt x="11573722" y="568950"/>
                  <a:pt x="11522253" y="566047"/>
                  <a:pt x="11464903" y="563145"/>
                </a:cubicBezTo>
                <a:cubicBezTo>
                  <a:pt x="11509754" y="547346"/>
                  <a:pt x="11554605" y="531870"/>
                  <a:pt x="11614895" y="510912"/>
                </a:cubicBezTo>
                <a:cubicBezTo>
                  <a:pt x="11554605" y="514458"/>
                  <a:pt x="11510489" y="516716"/>
                  <a:pt x="11467109" y="518973"/>
                </a:cubicBezTo>
                <a:cubicBezTo>
                  <a:pt x="11465638" y="517038"/>
                  <a:pt x="11464903" y="515426"/>
                  <a:pt x="11463432" y="513492"/>
                </a:cubicBezTo>
                <a:cubicBezTo>
                  <a:pt x="11565634" y="488987"/>
                  <a:pt x="11667099" y="464805"/>
                  <a:pt x="11769301" y="440300"/>
                </a:cubicBezTo>
                <a:cubicBezTo>
                  <a:pt x="11764154" y="435464"/>
                  <a:pt x="11759742" y="430950"/>
                  <a:pt x="11754595" y="426436"/>
                </a:cubicBezTo>
                <a:cubicBezTo>
                  <a:pt x="11711215" y="430628"/>
                  <a:pt x="11667099" y="434497"/>
                  <a:pt x="11622983" y="438688"/>
                </a:cubicBezTo>
                <a:cubicBezTo>
                  <a:pt x="11620042" y="436108"/>
                  <a:pt x="11617101" y="433207"/>
                  <a:pt x="11614160" y="430628"/>
                </a:cubicBezTo>
                <a:close/>
                <a:moveTo>
                  <a:pt x="0" y="0"/>
                </a:moveTo>
                <a:lnTo>
                  <a:pt x="143306" y="0"/>
                </a:lnTo>
                <a:lnTo>
                  <a:pt x="280129" y="16790"/>
                </a:lnTo>
                <a:cubicBezTo>
                  <a:pt x="377551" y="27027"/>
                  <a:pt x="476076" y="33395"/>
                  <a:pt x="577909" y="32750"/>
                </a:cubicBezTo>
                <a:cubicBezTo>
                  <a:pt x="529381" y="74021"/>
                  <a:pt x="449239" y="37264"/>
                  <a:pt x="397770" y="47260"/>
                </a:cubicBezTo>
                <a:cubicBezTo>
                  <a:pt x="391153" y="62091"/>
                  <a:pt x="385271" y="74021"/>
                  <a:pt x="380124" y="86274"/>
                </a:cubicBezTo>
                <a:cubicBezTo>
                  <a:pt x="384536" y="86596"/>
                  <a:pt x="388947" y="86918"/>
                  <a:pt x="393359" y="87241"/>
                </a:cubicBezTo>
                <a:cubicBezTo>
                  <a:pt x="401447" y="80470"/>
                  <a:pt x="408799" y="73376"/>
                  <a:pt x="422769" y="61124"/>
                </a:cubicBezTo>
                <a:cubicBezTo>
                  <a:pt x="424975" y="74666"/>
                  <a:pt x="426446" y="81759"/>
                  <a:pt x="427181" y="84984"/>
                </a:cubicBezTo>
                <a:cubicBezTo>
                  <a:pt x="500706" y="79502"/>
                  <a:pt x="568350" y="74021"/>
                  <a:pt x="636730" y="68863"/>
                </a:cubicBezTo>
                <a:cubicBezTo>
                  <a:pt x="639671" y="74666"/>
                  <a:pt x="642612" y="80148"/>
                  <a:pt x="645553" y="85951"/>
                </a:cubicBezTo>
                <a:cubicBezTo>
                  <a:pt x="628642" y="87563"/>
                  <a:pt x="603643" y="86918"/>
                  <a:pt x="596290" y="91755"/>
                </a:cubicBezTo>
                <a:cubicBezTo>
                  <a:pt x="583791" y="99816"/>
                  <a:pt x="580850" y="111100"/>
                  <a:pt x="572762" y="123030"/>
                </a:cubicBezTo>
                <a:cubicBezTo>
                  <a:pt x="583056" y="128189"/>
                  <a:pt x="608790" y="134960"/>
                  <a:pt x="613201" y="143666"/>
                </a:cubicBezTo>
                <a:cubicBezTo>
                  <a:pt x="627171" y="171717"/>
                  <a:pt x="662464" y="172362"/>
                  <a:pt x="714668" y="164946"/>
                </a:cubicBezTo>
                <a:cubicBezTo>
                  <a:pt x="728638" y="163011"/>
                  <a:pt x="749224" y="170105"/>
                  <a:pt x="766135" y="173006"/>
                </a:cubicBezTo>
                <a:cubicBezTo>
                  <a:pt x="763929" y="175586"/>
                  <a:pt x="762459" y="178488"/>
                  <a:pt x="760253" y="181391"/>
                </a:cubicBezTo>
                <a:cubicBezTo>
                  <a:pt x="719815" y="181391"/>
                  <a:pt x="678640" y="181391"/>
                  <a:pt x="641141" y="181391"/>
                </a:cubicBezTo>
                <a:cubicBezTo>
                  <a:pt x="641141" y="186226"/>
                  <a:pt x="641141" y="194932"/>
                  <a:pt x="641141" y="203315"/>
                </a:cubicBezTo>
                <a:cubicBezTo>
                  <a:pt x="730107" y="188806"/>
                  <a:pt x="781576" y="193320"/>
                  <a:pt x="808045" y="217824"/>
                </a:cubicBezTo>
                <a:cubicBezTo>
                  <a:pt x="871278" y="211376"/>
                  <a:pt x="935246" y="205250"/>
                  <a:pt x="1020535" y="196544"/>
                </a:cubicBezTo>
                <a:cubicBezTo>
                  <a:pt x="980096" y="214923"/>
                  <a:pt x="952157" y="227820"/>
                  <a:pt x="922011" y="241684"/>
                </a:cubicBezTo>
                <a:cubicBezTo>
                  <a:pt x="949216" y="241684"/>
                  <a:pt x="976419" y="241684"/>
                  <a:pt x="1003624" y="241684"/>
                </a:cubicBezTo>
                <a:cubicBezTo>
                  <a:pt x="1004359" y="243619"/>
                  <a:pt x="1005095" y="245231"/>
                  <a:pt x="1005830" y="247166"/>
                </a:cubicBezTo>
                <a:cubicBezTo>
                  <a:pt x="980096" y="250712"/>
                  <a:pt x="954363" y="254259"/>
                  <a:pt x="929364" y="257483"/>
                </a:cubicBezTo>
                <a:cubicBezTo>
                  <a:pt x="944069" y="282310"/>
                  <a:pt x="944069" y="282310"/>
                  <a:pt x="1030094" y="267479"/>
                </a:cubicBezTo>
                <a:cubicBezTo>
                  <a:pt x="1025682" y="281987"/>
                  <a:pt x="1022006" y="294885"/>
                  <a:pt x="1019800" y="302945"/>
                </a:cubicBezTo>
                <a:cubicBezTo>
                  <a:pt x="953626" y="296497"/>
                  <a:pt x="900687" y="291660"/>
                  <a:pt x="844073" y="286179"/>
                </a:cubicBezTo>
                <a:cubicBezTo>
                  <a:pt x="841132" y="315520"/>
                  <a:pt x="810251" y="341315"/>
                  <a:pt x="883777" y="358403"/>
                </a:cubicBezTo>
                <a:cubicBezTo>
                  <a:pt x="896277" y="361305"/>
                  <a:pt x="900687" y="380006"/>
                  <a:pt x="891865" y="388067"/>
                </a:cubicBezTo>
                <a:cubicBezTo>
                  <a:pt x="885983" y="393225"/>
                  <a:pt x="848485" y="395805"/>
                  <a:pt x="828633" y="393549"/>
                </a:cubicBezTo>
                <a:cubicBezTo>
                  <a:pt x="785252" y="388389"/>
                  <a:pt x="744814" y="377426"/>
                  <a:pt x="701433" y="371945"/>
                </a:cubicBezTo>
                <a:cubicBezTo>
                  <a:pt x="638200" y="363884"/>
                  <a:pt x="572762" y="358403"/>
                  <a:pt x="508060" y="351955"/>
                </a:cubicBezTo>
                <a:cubicBezTo>
                  <a:pt x="502912" y="355179"/>
                  <a:pt x="498500" y="358081"/>
                  <a:pt x="494090" y="360983"/>
                </a:cubicBezTo>
                <a:cubicBezTo>
                  <a:pt x="569086" y="392903"/>
                  <a:pt x="644082" y="424823"/>
                  <a:pt x="731579" y="462226"/>
                </a:cubicBezTo>
                <a:cubicBezTo>
                  <a:pt x="632318" y="451585"/>
                  <a:pt x="547763" y="442558"/>
                  <a:pt x="452180" y="432239"/>
                </a:cubicBezTo>
                <a:cubicBezTo>
                  <a:pt x="492618" y="452875"/>
                  <a:pt x="524236" y="469318"/>
                  <a:pt x="555116" y="485440"/>
                </a:cubicBezTo>
                <a:cubicBezTo>
                  <a:pt x="541147" y="487697"/>
                  <a:pt x="527177" y="489954"/>
                  <a:pt x="492618" y="495758"/>
                </a:cubicBezTo>
                <a:cubicBezTo>
                  <a:pt x="577174" y="493501"/>
                  <a:pt x="637465" y="491889"/>
                  <a:pt x="698492" y="490277"/>
                </a:cubicBezTo>
                <a:cubicBezTo>
                  <a:pt x="699227" y="493823"/>
                  <a:pt x="699227" y="497047"/>
                  <a:pt x="699961" y="500594"/>
                </a:cubicBezTo>
                <a:cubicBezTo>
                  <a:pt x="680109" y="502852"/>
                  <a:pt x="660258" y="505108"/>
                  <a:pt x="630848" y="508655"/>
                </a:cubicBezTo>
                <a:cubicBezTo>
                  <a:pt x="713931" y="549925"/>
                  <a:pt x="790399" y="587972"/>
                  <a:pt x="869072" y="626986"/>
                </a:cubicBezTo>
                <a:cubicBezTo>
                  <a:pt x="843338" y="632790"/>
                  <a:pt x="829368" y="636015"/>
                  <a:pt x="813192" y="639560"/>
                </a:cubicBezTo>
                <a:cubicBezTo>
                  <a:pt x="913188" y="639560"/>
                  <a:pt x="1008036" y="639560"/>
                  <a:pt x="1098473" y="639560"/>
                </a:cubicBezTo>
                <a:cubicBezTo>
                  <a:pt x="1091121" y="658262"/>
                  <a:pt x="1084503" y="675995"/>
                  <a:pt x="1077886" y="693729"/>
                </a:cubicBezTo>
                <a:cubicBezTo>
                  <a:pt x="1116119" y="694374"/>
                  <a:pt x="1154353" y="695341"/>
                  <a:pt x="1192586" y="694696"/>
                </a:cubicBezTo>
                <a:cubicBezTo>
                  <a:pt x="1210232" y="694374"/>
                  <a:pt x="1227878" y="688893"/>
                  <a:pt x="1245525" y="688570"/>
                </a:cubicBezTo>
                <a:cubicBezTo>
                  <a:pt x="1265377" y="688247"/>
                  <a:pt x="1285229" y="691472"/>
                  <a:pt x="1305081" y="693084"/>
                </a:cubicBezTo>
                <a:cubicBezTo>
                  <a:pt x="1294052" y="698566"/>
                  <a:pt x="1282288" y="703724"/>
                  <a:pt x="1271994" y="709528"/>
                </a:cubicBezTo>
                <a:cubicBezTo>
                  <a:pt x="1267583" y="712107"/>
                  <a:pt x="1265377" y="715654"/>
                  <a:pt x="1261701" y="718556"/>
                </a:cubicBezTo>
                <a:cubicBezTo>
                  <a:pt x="1252142" y="725650"/>
                  <a:pt x="1242584" y="733065"/>
                  <a:pt x="1229349" y="743383"/>
                </a:cubicBezTo>
                <a:cubicBezTo>
                  <a:pt x="1229349" y="767243"/>
                  <a:pt x="1229349" y="797229"/>
                  <a:pt x="1229349" y="827859"/>
                </a:cubicBezTo>
                <a:cubicBezTo>
                  <a:pt x="1220526" y="829472"/>
                  <a:pt x="1210967" y="832374"/>
                  <a:pt x="1200674" y="832374"/>
                </a:cubicBezTo>
                <a:cubicBezTo>
                  <a:pt x="1072004" y="833985"/>
                  <a:pt x="1048475" y="874612"/>
                  <a:pt x="1021272" y="918462"/>
                </a:cubicBezTo>
                <a:cubicBezTo>
                  <a:pt x="1012447" y="933616"/>
                  <a:pt x="960245" y="943289"/>
                  <a:pt x="927893" y="955541"/>
                </a:cubicBezTo>
                <a:cubicBezTo>
                  <a:pt x="921276" y="941354"/>
                  <a:pt x="914657" y="927168"/>
                  <a:pt x="907306" y="912981"/>
                </a:cubicBezTo>
                <a:cubicBezTo>
                  <a:pt x="906569" y="911691"/>
                  <a:pt x="898483" y="910724"/>
                  <a:pt x="882307" y="906855"/>
                </a:cubicBezTo>
                <a:cubicBezTo>
                  <a:pt x="878630" y="918784"/>
                  <a:pt x="865396" y="932326"/>
                  <a:pt x="874954" y="938130"/>
                </a:cubicBezTo>
                <a:cubicBezTo>
                  <a:pt x="927893" y="969728"/>
                  <a:pt x="877895" y="988429"/>
                  <a:pt x="835985" y="1007775"/>
                </a:cubicBezTo>
                <a:cubicBezTo>
                  <a:pt x="858778" y="1016803"/>
                  <a:pt x="881571" y="1025830"/>
                  <a:pt x="896277" y="1031634"/>
                </a:cubicBezTo>
                <a:cubicBezTo>
                  <a:pt x="856573" y="1044532"/>
                  <a:pt x="819074" y="1064523"/>
                  <a:pt x="774223" y="1069036"/>
                </a:cubicBezTo>
                <a:cubicBezTo>
                  <a:pt x="728638" y="1073550"/>
                  <a:pt x="697757" y="1104825"/>
                  <a:pt x="630112" y="1083222"/>
                </a:cubicBezTo>
                <a:cubicBezTo>
                  <a:pt x="602908" y="1074517"/>
                  <a:pt x="533058" y="1063232"/>
                  <a:pt x="503647" y="1091605"/>
                </a:cubicBezTo>
                <a:cubicBezTo>
                  <a:pt x="477179" y="1117078"/>
                  <a:pt x="458797" y="1143839"/>
                  <a:pt x="434533" y="1173180"/>
                </a:cubicBezTo>
                <a:cubicBezTo>
                  <a:pt x="458062" y="1171246"/>
                  <a:pt x="469826" y="1170279"/>
                  <a:pt x="483061" y="1169311"/>
                </a:cubicBezTo>
                <a:cubicBezTo>
                  <a:pt x="474238" y="1212194"/>
                  <a:pt x="494090" y="1224447"/>
                  <a:pt x="560998" y="1183498"/>
                </a:cubicBezTo>
                <a:cubicBezTo>
                  <a:pt x="566880" y="1192526"/>
                  <a:pt x="573497" y="1201232"/>
                  <a:pt x="579379" y="1210259"/>
                </a:cubicBezTo>
                <a:cubicBezTo>
                  <a:pt x="608790" y="1179951"/>
                  <a:pt x="612466" y="1142550"/>
                  <a:pt x="720550" y="1156091"/>
                </a:cubicBezTo>
                <a:cubicBezTo>
                  <a:pt x="719815" y="1161573"/>
                  <a:pt x="719078" y="1169311"/>
                  <a:pt x="717609" y="1182209"/>
                </a:cubicBezTo>
                <a:cubicBezTo>
                  <a:pt x="788928" y="1180274"/>
                  <a:pt x="855837" y="1178017"/>
                  <a:pt x="922745" y="1176082"/>
                </a:cubicBezTo>
                <a:cubicBezTo>
                  <a:pt x="924217" y="1179307"/>
                  <a:pt x="925687" y="1182209"/>
                  <a:pt x="927158" y="1185110"/>
                </a:cubicBezTo>
                <a:cubicBezTo>
                  <a:pt x="874219" y="1191881"/>
                  <a:pt x="821280" y="1198653"/>
                  <a:pt x="759518" y="1206391"/>
                </a:cubicBezTo>
                <a:cubicBezTo>
                  <a:pt x="757312" y="1209292"/>
                  <a:pt x="748490" y="1221222"/>
                  <a:pt x="744814" y="1226381"/>
                </a:cubicBezTo>
                <a:cubicBezTo>
                  <a:pt x="659523" y="1229605"/>
                  <a:pt x="585997" y="1232185"/>
                  <a:pt x="531587" y="1234120"/>
                </a:cubicBezTo>
                <a:cubicBezTo>
                  <a:pt x="497765" y="1266040"/>
                  <a:pt x="468356" y="1294091"/>
                  <a:pt x="438210" y="1322465"/>
                </a:cubicBezTo>
                <a:cubicBezTo>
                  <a:pt x="502178" y="1316983"/>
                  <a:pt x="568350" y="1311502"/>
                  <a:pt x="646288" y="1305054"/>
                </a:cubicBezTo>
                <a:cubicBezTo>
                  <a:pt x="622025" y="1296026"/>
                  <a:pt x="607319" y="1290544"/>
                  <a:pt x="587467" y="1283129"/>
                </a:cubicBezTo>
                <a:cubicBezTo>
                  <a:pt x="625701" y="1282483"/>
                  <a:pt x="652906" y="1281839"/>
                  <a:pt x="685257" y="1281194"/>
                </a:cubicBezTo>
                <a:cubicBezTo>
                  <a:pt x="689669" y="1311502"/>
                  <a:pt x="693345" y="1340521"/>
                  <a:pt x="697020" y="1370185"/>
                </a:cubicBezTo>
                <a:cubicBezTo>
                  <a:pt x="715402" y="1367282"/>
                  <a:pt x="736726" y="1361479"/>
                  <a:pt x="760253" y="1360189"/>
                </a:cubicBezTo>
                <a:cubicBezTo>
                  <a:pt x="778636" y="1359221"/>
                  <a:pt x="813927" y="1363091"/>
                  <a:pt x="814663" y="1365993"/>
                </a:cubicBezTo>
                <a:cubicBezTo>
                  <a:pt x="821280" y="1394689"/>
                  <a:pt x="870543" y="1385661"/>
                  <a:pt x="906569" y="1386951"/>
                </a:cubicBezTo>
                <a:cubicBezTo>
                  <a:pt x="939656" y="1388240"/>
                  <a:pt x="973478" y="1387273"/>
                  <a:pt x="1006565" y="1387273"/>
                </a:cubicBezTo>
                <a:cubicBezTo>
                  <a:pt x="1008036" y="1390497"/>
                  <a:pt x="1008771" y="1393722"/>
                  <a:pt x="1010242" y="1396946"/>
                </a:cubicBezTo>
                <a:cubicBezTo>
                  <a:pt x="977156" y="1402105"/>
                  <a:pt x="944069" y="1407264"/>
                  <a:pt x="909512" y="1412745"/>
                </a:cubicBezTo>
                <a:cubicBezTo>
                  <a:pt x="941128" y="1418226"/>
                  <a:pt x="970537" y="1423385"/>
                  <a:pt x="1003624" y="1428866"/>
                </a:cubicBezTo>
                <a:cubicBezTo>
                  <a:pt x="990389" y="1455628"/>
                  <a:pt x="977156" y="1480777"/>
                  <a:pt x="965392" y="1503992"/>
                </a:cubicBezTo>
                <a:cubicBezTo>
                  <a:pt x="1020535" y="1499156"/>
                  <a:pt x="1060975" y="1495609"/>
                  <a:pt x="1119796" y="1490450"/>
                </a:cubicBezTo>
                <a:cubicBezTo>
                  <a:pt x="1088915" y="1504960"/>
                  <a:pt x="1072739" y="1512376"/>
                  <a:pt x="1057298" y="1519791"/>
                </a:cubicBezTo>
                <a:cubicBezTo>
                  <a:pt x="1074945" y="1529786"/>
                  <a:pt x="1089650" y="1538492"/>
                  <a:pt x="1105091" y="1547519"/>
                </a:cubicBezTo>
                <a:cubicBezTo>
                  <a:pt x="1128619" y="1538815"/>
                  <a:pt x="1153618" y="1529786"/>
                  <a:pt x="1194056" y="1514955"/>
                </a:cubicBezTo>
                <a:cubicBezTo>
                  <a:pt x="1174941" y="1539459"/>
                  <a:pt x="1162441" y="1554614"/>
                  <a:pt x="1150677" y="1569768"/>
                </a:cubicBezTo>
                <a:cubicBezTo>
                  <a:pt x="1202144" y="1553646"/>
                  <a:pt x="1305816" y="1551711"/>
                  <a:pt x="1238172" y="1508507"/>
                </a:cubicBezTo>
                <a:cubicBezTo>
                  <a:pt x="1286699" y="1494641"/>
                  <a:pt x="1329345" y="1478198"/>
                  <a:pt x="1378607" y="1469814"/>
                </a:cubicBezTo>
                <a:cubicBezTo>
                  <a:pt x="1430076" y="1461109"/>
                  <a:pt x="1488161" y="1460142"/>
                  <a:pt x="1542570" y="1455951"/>
                </a:cubicBezTo>
                <a:cubicBezTo>
                  <a:pt x="1560216" y="1469170"/>
                  <a:pt x="1572716" y="1489160"/>
                  <a:pt x="1602126" y="1498833"/>
                </a:cubicBezTo>
                <a:cubicBezTo>
                  <a:pt x="1633743" y="1509151"/>
                  <a:pt x="1681535" y="1511730"/>
                  <a:pt x="1723444" y="1513665"/>
                </a:cubicBezTo>
                <a:cubicBezTo>
                  <a:pt x="1738149" y="1514310"/>
                  <a:pt x="1755060" y="1502057"/>
                  <a:pt x="1769030" y="1496577"/>
                </a:cubicBezTo>
                <a:cubicBezTo>
                  <a:pt x="1761678" y="1486258"/>
                  <a:pt x="1755795" y="1476908"/>
                  <a:pt x="1749178" y="1467558"/>
                </a:cubicBezTo>
                <a:cubicBezTo>
                  <a:pt x="1870497" y="1462399"/>
                  <a:pt x="1987402" y="1457240"/>
                  <a:pt x="2103574" y="1452404"/>
                </a:cubicBezTo>
                <a:cubicBezTo>
                  <a:pt x="2103574" y="1454338"/>
                  <a:pt x="2104308" y="1456595"/>
                  <a:pt x="2104308" y="1458530"/>
                </a:cubicBezTo>
                <a:cubicBezTo>
                  <a:pt x="1999902" y="1470459"/>
                  <a:pt x="1896231" y="1482067"/>
                  <a:pt x="1792559" y="1493674"/>
                </a:cubicBezTo>
                <a:cubicBezTo>
                  <a:pt x="1794029" y="1496577"/>
                  <a:pt x="1796235" y="1499478"/>
                  <a:pt x="1797704" y="1502380"/>
                </a:cubicBezTo>
                <a:cubicBezTo>
                  <a:pt x="1955051" y="1488516"/>
                  <a:pt x="2111661" y="1474651"/>
                  <a:pt x="2281507" y="1459820"/>
                </a:cubicBezTo>
                <a:cubicBezTo>
                  <a:pt x="2263860" y="1472717"/>
                  <a:pt x="2256508" y="1477875"/>
                  <a:pt x="2245479" y="1485613"/>
                </a:cubicBezTo>
                <a:cubicBezTo>
                  <a:pt x="2310917" y="1487549"/>
                  <a:pt x="2369737" y="1489483"/>
                  <a:pt x="2435911" y="1491418"/>
                </a:cubicBezTo>
                <a:cubicBezTo>
                  <a:pt x="2424882" y="1499478"/>
                  <a:pt x="2419000" y="1510440"/>
                  <a:pt x="2407236" y="1511730"/>
                </a:cubicBezTo>
                <a:cubicBezTo>
                  <a:pt x="2202833" y="1536235"/>
                  <a:pt x="2005784" y="1586534"/>
                  <a:pt x="1774912" y="1543974"/>
                </a:cubicBezTo>
                <a:cubicBezTo>
                  <a:pt x="1777853" y="1555258"/>
                  <a:pt x="1779324" y="1562674"/>
                  <a:pt x="1781530" y="1570412"/>
                </a:cubicBezTo>
                <a:lnTo>
                  <a:pt x="1778589" y="1574604"/>
                </a:lnTo>
                <a:cubicBezTo>
                  <a:pt x="1815352" y="1581375"/>
                  <a:pt x="1831528" y="1602655"/>
                  <a:pt x="1889612" y="1594595"/>
                </a:cubicBezTo>
                <a:cubicBezTo>
                  <a:pt x="1988138" y="1580730"/>
                  <a:pt x="2091072" y="1572024"/>
                  <a:pt x="2192540" y="1562029"/>
                </a:cubicBezTo>
                <a:cubicBezTo>
                  <a:pt x="2221950" y="1559127"/>
                  <a:pt x="2253567" y="1558805"/>
                  <a:pt x="2275624" y="1557515"/>
                </a:cubicBezTo>
                <a:cubicBezTo>
                  <a:pt x="2269742" y="1597174"/>
                  <a:pt x="2186658" y="1616197"/>
                  <a:pt x="2202098" y="1656178"/>
                </a:cubicBezTo>
                <a:cubicBezTo>
                  <a:pt x="2206510" y="1667464"/>
                  <a:pt x="2160188" y="1683908"/>
                  <a:pt x="2132983" y="1696160"/>
                </a:cubicBezTo>
                <a:cubicBezTo>
                  <a:pt x="2118278" y="1702608"/>
                  <a:pt x="2094751" y="1705509"/>
                  <a:pt x="2074899" y="1710024"/>
                </a:cubicBezTo>
                <a:cubicBezTo>
                  <a:pt x="2076368" y="1712604"/>
                  <a:pt x="2077840" y="1714860"/>
                  <a:pt x="2079310" y="1717439"/>
                </a:cubicBezTo>
                <a:cubicBezTo>
                  <a:pt x="2148424" y="1715505"/>
                  <a:pt x="2216803" y="1713893"/>
                  <a:pt x="2285918" y="1711959"/>
                </a:cubicBezTo>
                <a:cubicBezTo>
                  <a:pt x="2129307" y="1729692"/>
                  <a:pt x="1972697" y="1751939"/>
                  <a:pt x="1810205" y="1722599"/>
                </a:cubicBezTo>
                <a:cubicBezTo>
                  <a:pt x="1877849" y="1740655"/>
                  <a:pt x="1945492" y="1756776"/>
                  <a:pt x="2018281" y="1764837"/>
                </a:cubicBezTo>
                <a:cubicBezTo>
                  <a:pt x="2069752" y="1770641"/>
                  <a:pt x="2128573" y="1767416"/>
                  <a:pt x="2182981" y="1764515"/>
                </a:cubicBezTo>
                <a:cubicBezTo>
                  <a:pt x="2242538" y="1761290"/>
                  <a:pt x="2330768" y="1761935"/>
                  <a:pt x="2352826" y="1746458"/>
                </a:cubicBezTo>
                <a:cubicBezTo>
                  <a:pt x="2384442" y="1724211"/>
                  <a:pt x="2425617" y="1719697"/>
                  <a:pt x="2467527" y="1710668"/>
                </a:cubicBezTo>
                <a:cubicBezTo>
                  <a:pt x="2480761" y="1707768"/>
                  <a:pt x="2497673" y="1708412"/>
                  <a:pt x="2513114" y="1707445"/>
                </a:cubicBezTo>
                <a:cubicBezTo>
                  <a:pt x="2507967" y="1714860"/>
                  <a:pt x="2502820" y="1722276"/>
                  <a:pt x="2498408" y="1729047"/>
                </a:cubicBezTo>
                <a:cubicBezTo>
                  <a:pt x="2512378" y="1729370"/>
                  <a:pt x="2532230" y="1730337"/>
                  <a:pt x="2552081" y="1730982"/>
                </a:cubicBezTo>
                <a:cubicBezTo>
                  <a:pt x="2552081" y="1733561"/>
                  <a:pt x="2551347" y="1735818"/>
                  <a:pt x="2551347" y="1738398"/>
                </a:cubicBezTo>
                <a:cubicBezTo>
                  <a:pt x="2532966" y="1740010"/>
                  <a:pt x="2513849" y="1741944"/>
                  <a:pt x="2499144" y="1743234"/>
                </a:cubicBezTo>
                <a:cubicBezTo>
                  <a:pt x="2507967" y="1754196"/>
                  <a:pt x="2515319" y="1763869"/>
                  <a:pt x="2521202" y="1771930"/>
                </a:cubicBezTo>
                <a:cubicBezTo>
                  <a:pt x="2429294" y="1785151"/>
                  <a:pt x="2333709" y="1768706"/>
                  <a:pt x="2263125" y="1799660"/>
                </a:cubicBezTo>
                <a:cubicBezTo>
                  <a:pt x="2312387" y="1807075"/>
                  <a:pt x="2360180" y="1812233"/>
                  <a:pt x="2407236" y="1811911"/>
                </a:cubicBezTo>
                <a:cubicBezTo>
                  <a:pt x="2479291" y="1811266"/>
                  <a:pt x="2549877" y="1783861"/>
                  <a:pt x="2624872" y="1810622"/>
                </a:cubicBezTo>
                <a:cubicBezTo>
                  <a:pt x="2629284" y="1812556"/>
                  <a:pt x="2657224" y="1807720"/>
                  <a:pt x="2658695" y="1804818"/>
                </a:cubicBezTo>
                <a:cubicBezTo>
                  <a:pt x="2677076" y="1757743"/>
                  <a:pt x="2743250" y="1787084"/>
                  <a:pt x="2791042" y="1786439"/>
                </a:cubicBezTo>
                <a:cubicBezTo>
                  <a:pt x="2817511" y="1878331"/>
                  <a:pt x="2950593" y="1810299"/>
                  <a:pt x="3029265" y="1818360"/>
                </a:cubicBezTo>
                <a:cubicBezTo>
                  <a:pt x="3013089" y="1840930"/>
                  <a:pt x="2996915" y="1863178"/>
                  <a:pt x="2980739" y="1885425"/>
                </a:cubicBezTo>
                <a:cubicBezTo>
                  <a:pt x="2988092" y="1886392"/>
                  <a:pt x="2995444" y="1887682"/>
                  <a:pt x="3002797" y="1888649"/>
                </a:cubicBezTo>
                <a:cubicBezTo>
                  <a:pt x="3063823" y="1843831"/>
                  <a:pt x="3164554" y="1846089"/>
                  <a:pt x="3269694" y="1843831"/>
                </a:cubicBezTo>
                <a:cubicBezTo>
                  <a:pt x="3257197" y="1860276"/>
                  <a:pt x="3246902" y="1873495"/>
                  <a:pt x="3229257" y="1896387"/>
                </a:cubicBezTo>
                <a:cubicBezTo>
                  <a:pt x="3299841" y="1885102"/>
                  <a:pt x="3351309" y="1877042"/>
                  <a:pt x="3408660" y="1867691"/>
                </a:cubicBezTo>
                <a:cubicBezTo>
                  <a:pt x="3395425" y="1884135"/>
                  <a:pt x="3385131" y="1896065"/>
                  <a:pt x="3374838" y="1908962"/>
                </a:cubicBezTo>
                <a:cubicBezTo>
                  <a:pt x="3460864" y="1901869"/>
                  <a:pt x="3541007" y="1895420"/>
                  <a:pt x="3627032" y="1888649"/>
                </a:cubicBezTo>
                <a:cubicBezTo>
                  <a:pt x="3627767" y="1885102"/>
                  <a:pt x="3629973" y="1873818"/>
                  <a:pt x="3632179" y="1862533"/>
                </a:cubicBezTo>
                <a:cubicBezTo>
                  <a:pt x="3657912" y="1864145"/>
                  <a:pt x="3684382" y="1869949"/>
                  <a:pt x="3702027" y="1866402"/>
                </a:cubicBezTo>
                <a:cubicBezTo>
                  <a:pt x="3840257" y="1838995"/>
                  <a:pt x="3973339" y="1825776"/>
                  <a:pt x="4119654" y="1861243"/>
                </a:cubicBezTo>
                <a:cubicBezTo>
                  <a:pt x="4204210" y="1881556"/>
                  <a:pt x="4305676" y="1881556"/>
                  <a:pt x="4401997" y="1878977"/>
                </a:cubicBezTo>
                <a:cubicBezTo>
                  <a:pt x="4463757" y="1877365"/>
                  <a:pt x="4524784" y="1872206"/>
                  <a:pt x="4595369" y="1868336"/>
                </a:cubicBezTo>
                <a:cubicBezTo>
                  <a:pt x="4599044" y="1871561"/>
                  <a:pt x="4608602" y="1879944"/>
                  <a:pt x="4613751" y="1884780"/>
                </a:cubicBezTo>
                <a:cubicBezTo>
                  <a:pt x="4578459" y="1886070"/>
                  <a:pt x="4546843" y="1885425"/>
                  <a:pt x="4515961" y="1888327"/>
                </a:cubicBezTo>
                <a:cubicBezTo>
                  <a:pt x="4495373" y="1890261"/>
                  <a:pt x="4476257" y="1895743"/>
                  <a:pt x="4458612" y="1901224"/>
                </a:cubicBezTo>
                <a:cubicBezTo>
                  <a:pt x="4456405" y="1901869"/>
                  <a:pt x="4465964" y="1914766"/>
                  <a:pt x="4473315" y="1915411"/>
                </a:cubicBezTo>
                <a:cubicBezTo>
                  <a:pt x="4493904" y="1917346"/>
                  <a:pt x="4515961" y="1915734"/>
                  <a:pt x="4537283" y="1915088"/>
                </a:cubicBezTo>
                <a:cubicBezTo>
                  <a:pt x="4546843" y="1914766"/>
                  <a:pt x="4556400" y="1913476"/>
                  <a:pt x="4565958" y="1912509"/>
                </a:cubicBezTo>
                <a:cubicBezTo>
                  <a:pt x="4565958" y="1918958"/>
                  <a:pt x="4565958" y="1923149"/>
                  <a:pt x="4565958" y="1927664"/>
                </a:cubicBezTo>
                <a:cubicBezTo>
                  <a:pt x="4598311" y="1915411"/>
                  <a:pt x="4630660" y="1902837"/>
                  <a:pt x="4670366" y="1887682"/>
                </a:cubicBezTo>
                <a:cubicBezTo>
                  <a:pt x="4715217" y="1889617"/>
                  <a:pt x="4773302" y="1892196"/>
                  <a:pt x="4832123" y="1894776"/>
                </a:cubicBezTo>
                <a:cubicBezTo>
                  <a:pt x="4832123" y="1898322"/>
                  <a:pt x="4832123" y="1901547"/>
                  <a:pt x="4832123" y="1905093"/>
                </a:cubicBezTo>
                <a:cubicBezTo>
                  <a:pt x="4789477" y="1906384"/>
                  <a:pt x="4746833" y="1907673"/>
                  <a:pt x="4704187" y="1908962"/>
                </a:cubicBezTo>
                <a:cubicBezTo>
                  <a:pt x="4703452" y="1912831"/>
                  <a:pt x="4701982" y="1916700"/>
                  <a:pt x="4701248" y="1920570"/>
                </a:cubicBezTo>
                <a:cubicBezTo>
                  <a:pt x="4826241" y="1927664"/>
                  <a:pt x="4950499" y="1934756"/>
                  <a:pt x="5075494" y="1941850"/>
                </a:cubicBezTo>
                <a:cubicBezTo>
                  <a:pt x="5076228" y="1944752"/>
                  <a:pt x="5077700" y="1947654"/>
                  <a:pt x="5078435" y="1950555"/>
                </a:cubicBezTo>
                <a:cubicBezTo>
                  <a:pt x="4968880" y="1961518"/>
                  <a:pt x="4860063" y="1972804"/>
                  <a:pt x="4762273" y="1982799"/>
                </a:cubicBezTo>
                <a:cubicBezTo>
                  <a:pt x="4859326" y="1982799"/>
                  <a:pt x="4967410" y="1982799"/>
                  <a:pt x="5075494" y="1982799"/>
                </a:cubicBezTo>
                <a:cubicBezTo>
                  <a:pt x="5075494" y="1986023"/>
                  <a:pt x="5076228" y="1988925"/>
                  <a:pt x="5076228" y="1992149"/>
                </a:cubicBezTo>
                <a:cubicBezTo>
                  <a:pt x="5014468" y="1995373"/>
                  <a:pt x="4951970" y="1998598"/>
                  <a:pt x="4878444" y="2002144"/>
                </a:cubicBezTo>
                <a:cubicBezTo>
                  <a:pt x="5037994" y="2021168"/>
                  <a:pt x="5182842" y="2038256"/>
                  <a:pt x="5339451" y="2056635"/>
                </a:cubicBezTo>
                <a:cubicBezTo>
                  <a:pt x="5293866" y="2066630"/>
                  <a:pt x="5263720" y="2073401"/>
                  <a:pt x="5233574" y="2080171"/>
                </a:cubicBezTo>
                <a:cubicBezTo>
                  <a:pt x="5235045" y="2083396"/>
                  <a:pt x="5235780" y="2086298"/>
                  <a:pt x="5237249" y="2089523"/>
                </a:cubicBezTo>
                <a:cubicBezTo>
                  <a:pt x="5284308" y="2093069"/>
                  <a:pt x="5332100" y="2096938"/>
                  <a:pt x="5379891" y="2100807"/>
                </a:cubicBezTo>
                <a:cubicBezTo>
                  <a:pt x="5403419" y="2102419"/>
                  <a:pt x="5427683" y="2104354"/>
                  <a:pt x="5451211" y="2106289"/>
                </a:cubicBezTo>
                <a:cubicBezTo>
                  <a:pt x="5443123" y="2113059"/>
                  <a:pt x="5429888" y="2119508"/>
                  <a:pt x="5428418" y="2126602"/>
                </a:cubicBezTo>
                <a:cubicBezTo>
                  <a:pt x="5426212" y="2134663"/>
                  <a:pt x="5429888" y="2147560"/>
                  <a:pt x="5440918" y="2150139"/>
                </a:cubicBezTo>
                <a:cubicBezTo>
                  <a:pt x="5485769" y="2160134"/>
                  <a:pt x="5532825" y="2172387"/>
                  <a:pt x="5581352" y="2174321"/>
                </a:cubicBezTo>
                <a:cubicBezTo>
                  <a:pt x="5725463" y="2180447"/>
                  <a:pt x="5871046" y="2182382"/>
                  <a:pt x="6012949" y="2185928"/>
                </a:cubicBezTo>
                <a:cubicBezTo>
                  <a:pt x="5964423" y="2198503"/>
                  <a:pt x="5910014" y="2212045"/>
                  <a:pt x="5856339" y="2225909"/>
                </a:cubicBezTo>
                <a:lnTo>
                  <a:pt x="5860948" y="2230120"/>
                </a:lnTo>
                <a:lnTo>
                  <a:pt x="0" y="223012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352800" y="3867787"/>
            <a:ext cx="2560187" cy="491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9525" cap="sq">
            <a:solidFill>
              <a:schemeClr val="bg1"/>
            </a:solidFill>
            <a:miter/>
          </a:ln>
          <a:effectLst>
            <a:outerShdw blurRad="215900" dist="38100" dir="5400000" algn="t" rotWithShape="0">
              <a:srgbClr val="000000">
                <a:alpha val="17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3354703" y="3867786"/>
            <a:ext cx="1520188" cy="491490"/>
          </a:xfrm>
          <a:custGeom>
            <a:avLst/>
            <a:gdLst>
              <a:gd name="connsiteX0" fmla="*/ 1779618 w 2107278"/>
              <a:gd name="connsiteY0" fmla="*/ 655321 h 655321"/>
              <a:gd name="connsiteX1" fmla="*/ 508187 w 2107278"/>
              <a:gd name="connsiteY1" fmla="*/ 655321 h 655321"/>
              <a:gd name="connsiteX2" fmla="*/ 337584 w 2107278"/>
              <a:gd name="connsiteY2" fmla="*/ 511157 h 655321"/>
              <a:gd name="connsiteX3" fmla="*/ 282182 w 2107278"/>
              <a:gd name="connsiteY3" fmla="*/ 380238 h 655321"/>
              <a:gd name="connsiteX4" fmla="*/ 55926 w 2107278"/>
              <a:gd name="connsiteY4" fmla="*/ 30356 h 655321"/>
              <a:gd name="connsiteX5" fmla="*/ 0 w 2107278"/>
              <a:gd name="connsiteY5" fmla="*/ 0 h 655321"/>
              <a:gd name="connsiteX6" fmla="*/ 247996 w 2107278"/>
              <a:gd name="connsiteY6" fmla="*/ 0 h 655321"/>
              <a:gd name="connsiteX7" fmla="*/ 247998 w 2107278"/>
              <a:gd name="connsiteY7" fmla="*/ 8 h 655321"/>
              <a:gd name="connsiteX8" fmla="*/ 247998 w 2107278"/>
              <a:gd name="connsiteY8" fmla="*/ 1 h 655321"/>
              <a:gd name="connsiteX9" fmla="*/ 1779618 w 2107278"/>
              <a:gd name="connsiteY9" fmla="*/ 1 h 655321"/>
              <a:gd name="connsiteX10" fmla="*/ 2107278 w 2107278"/>
              <a:gd name="connsiteY10" fmla="*/ 327661 h 655321"/>
              <a:gd name="connsiteX11" fmla="*/ 1779618 w 2107278"/>
              <a:gd name="connsiteY11" fmla="*/ 655321 h 655321"/>
              <a:gd name="connsiteX12" fmla="*/ 1779618 w 2107278"/>
              <a:gd name="connsiteY12" fmla="*/ 655321 h 655321"/>
              <a:gd name="connsiteX13" fmla="*/ 1779618 w 2107278"/>
              <a:gd name="connsiteY13" fmla="*/ 655321 h 655321"/>
            </a:gdLst>
            <a:ahLst/>
            <a:cxnLst/>
            <a:rect l="l" t="t" r="r" b="b"/>
            <a:pathLst>
              <a:path w="2107278" h="655321">
                <a:moveTo>
                  <a:pt x="1779618" y="655321"/>
                </a:moveTo>
                <a:lnTo>
                  <a:pt x="508187" y="655321"/>
                </a:lnTo>
                <a:cubicBezTo>
                  <a:pt x="432174" y="615521"/>
                  <a:pt x="397753" y="587152"/>
                  <a:pt x="337584" y="511157"/>
                </a:cubicBezTo>
                <a:cubicBezTo>
                  <a:pt x="301073" y="457992"/>
                  <a:pt x="290307" y="422609"/>
                  <a:pt x="282182" y="380238"/>
                </a:cubicBezTo>
                <a:cubicBezTo>
                  <a:pt x="245987" y="208889"/>
                  <a:pt x="179164" y="113614"/>
                  <a:pt x="55926" y="30356"/>
                </a:cubicBezTo>
                <a:lnTo>
                  <a:pt x="0" y="0"/>
                </a:lnTo>
                <a:lnTo>
                  <a:pt x="247996" y="0"/>
                </a:lnTo>
                <a:cubicBezTo>
                  <a:pt x="247997" y="3"/>
                  <a:pt x="247997" y="5"/>
                  <a:pt x="247998" y="8"/>
                </a:cubicBezTo>
                <a:lnTo>
                  <a:pt x="247998" y="1"/>
                </a:lnTo>
                <a:lnTo>
                  <a:pt x="1779618" y="1"/>
                </a:lnTo>
                <a:cubicBezTo>
                  <a:pt x="1960580" y="1"/>
                  <a:pt x="2107278" y="146699"/>
                  <a:pt x="2107278" y="327661"/>
                </a:cubicBezTo>
                <a:cubicBezTo>
                  <a:pt x="2107278" y="508623"/>
                  <a:pt x="1960580" y="655321"/>
                  <a:pt x="1779618" y="6553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56177" y="3944922"/>
            <a:ext cx="819180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答辩人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983164" y="3944922"/>
            <a:ext cx="819180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6339840" y="3867787"/>
            <a:ext cx="2560187" cy="491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9525" cap="sq">
            <a:solidFill>
              <a:schemeClr val="bg1"/>
            </a:solidFill>
            <a:miter/>
          </a:ln>
          <a:effectLst>
            <a:outerShdw blurRad="215900" dist="38100" dir="5400000" algn="t" rotWithShape="0">
              <a:srgbClr val="000000">
                <a:alpha val="17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341743" y="3867786"/>
            <a:ext cx="1520188" cy="491490"/>
          </a:xfrm>
          <a:custGeom>
            <a:avLst/>
            <a:gdLst>
              <a:gd name="connsiteX0" fmla="*/ 1779618 w 2107278"/>
              <a:gd name="connsiteY0" fmla="*/ 655321 h 655321"/>
              <a:gd name="connsiteX1" fmla="*/ 508187 w 2107278"/>
              <a:gd name="connsiteY1" fmla="*/ 655321 h 655321"/>
              <a:gd name="connsiteX2" fmla="*/ 337584 w 2107278"/>
              <a:gd name="connsiteY2" fmla="*/ 511157 h 655321"/>
              <a:gd name="connsiteX3" fmla="*/ 282182 w 2107278"/>
              <a:gd name="connsiteY3" fmla="*/ 380238 h 655321"/>
              <a:gd name="connsiteX4" fmla="*/ 55926 w 2107278"/>
              <a:gd name="connsiteY4" fmla="*/ 30356 h 655321"/>
              <a:gd name="connsiteX5" fmla="*/ 0 w 2107278"/>
              <a:gd name="connsiteY5" fmla="*/ 0 h 655321"/>
              <a:gd name="connsiteX6" fmla="*/ 247996 w 2107278"/>
              <a:gd name="connsiteY6" fmla="*/ 0 h 655321"/>
              <a:gd name="connsiteX7" fmla="*/ 247998 w 2107278"/>
              <a:gd name="connsiteY7" fmla="*/ 8 h 655321"/>
              <a:gd name="connsiteX8" fmla="*/ 247998 w 2107278"/>
              <a:gd name="connsiteY8" fmla="*/ 1 h 655321"/>
              <a:gd name="connsiteX9" fmla="*/ 1779618 w 2107278"/>
              <a:gd name="connsiteY9" fmla="*/ 1 h 655321"/>
              <a:gd name="connsiteX10" fmla="*/ 2107278 w 2107278"/>
              <a:gd name="connsiteY10" fmla="*/ 327661 h 655321"/>
              <a:gd name="connsiteX11" fmla="*/ 1779618 w 2107278"/>
              <a:gd name="connsiteY11" fmla="*/ 655321 h 655321"/>
              <a:gd name="connsiteX12" fmla="*/ 1779618 w 2107278"/>
              <a:gd name="connsiteY12" fmla="*/ 655321 h 655321"/>
              <a:gd name="connsiteX13" fmla="*/ 1779618 w 2107278"/>
              <a:gd name="connsiteY13" fmla="*/ 655321 h 655321"/>
            </a:gdLst>
            <a:ahLst/>
            <a:cxnLst/>
            <a:rect l="l" t="t" r="r" b="b"/>
            <a:pathLst>
              <a:path w="2107278" h="655321">
                <a:moveTo>
                  <a:pt x="1779618" y="655321"/>
                </a:moveTo>
                <a:lnTo>
                  <a:pt x="508187" y="655321"/>
                </a:lnTo>
                <a:cubicBezTo>
                  <a:pt x="432174" y="615521"/>
                  <a:pt x="397753" y="587152"/>
                  <a:pt x="337584" y="511157"/>
                </a:cubicBezTo>
                <a:cubicBezTo>
                  <a:pt x="301073" y="457992"/>
                  <a:pt x="290307" y="422609"/>
                  <a:pt x="282182" y="380238"/>
                </a:cubicBezTo>
                <a:cubicBezTo>
                  <a:pt x="245987" y="208889"/>
                  <a:pt x="179164" y="113614"/>
                  <a:pt x="55926" y="30356"/>
                </a:cubicBezTo>
                <a:lnTo>
                  <a:pt x="0" y="0"/>
                </a:lnTo>
                <a:lnTo>
                  <a:pt x="247996" y="0"/>
                </a:lnTo>
                <a:cubicBezTo>
                  <a:pt x="247997" y="3"/>
                  <a:pt x="247997" y="5"/>
                  <a:pt x="247998" y="8"/>
                </a:cubicBezTo>
                <a:lnTo>
                  <a:pt x="247998" y="1"/>
                </a:lnTo>
                <a:lnTo>
                  <a:pt x="1779618" y="1"/>
                </a:lnTo>
                <a:cubicBezTo>
                  <a:pt x="1960580" y="1"/>
                  <a:pt x="2107278" y="146699"/>
                  <a:pt x="2107278" y="327661"/>
                </a:cubicBezTo>
                <a:cubicBezTo>
                  <a:pt x="2107278" y="508623"/>
                  <a:pt x="1960580" y="655321"/>
                  <a:pt x="1779618" y="6553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43217" y="3944922"/>
            <a:ext cx="819180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  间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70204" y="3944922"/>
            <a:ext cx="819180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67030" y="1314305"/>
            <a:ext cx="8057941" cy="22670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基于Web的教学管理平台设计与实现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854632" y="559678"/>
            <a:ext cx="2664267" cy="46902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073727" y="638280"/>
            <a:ext cx="1794394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635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1023899" y="732363"/>
            <a:ext cx="200362" cy="123652"/>
            <a:chOff x="11023899" y="732363"/>
            <a:chExt cx="200362" cy="123652"/>
          </a:xfrm>
        </p:grpSpPr>
        <p:sp>
          <p:nvSpPr>
            <p:cNvPr id="19" name="标题 1"/>
            <p:cNvSpPr txBox="1"/>
            <p:nvPr/>
          </p:nvSpPr>
          <p:spPr>
            <a:xfrm>
              <a:off x="11052522" y="732363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1052522" y="84234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1023899" y="78735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 flipH="1">
            <a:off x="10480351" y="6235700"/>
            <a:ext cx="1038549" cy="143526"/>
          </a:xfrm>
          <a:custGeom>
            <a:avLst/>
            <a:gdLst>
              <a:gd name="connsiteX0" fmla="*/ 34289996 w 35242500"/>
              <a:gd name="connsiteY0" fmla="*/ 6350 h 4870450"/>
              <a:gd name="connsiteX1" fmla="*/ 35035760 w 35242500"/>
              <a:gd name="connsiteY1" fmla="*/ 6350 h 4870450"/>
              <a:gd name="connsiteX2" fmla="*/ 35043164 w 35242500"/>
              <a:gd name="connsiteY2" fmla="*/ 68860 h 4870450"/>
              <a:gd name="connsiteX3" fmla="*/ 35210300 w 35242500"/>
              <a:gd name="connsiteY3" fmla="*/ 298450 h 4870450"/>
              <a:gd name="connsiteX4" fmla="*/ 35242500 w 35242500"/>
              <a:gd name="connsiteY4" fmla="*/ 298450 h 4870450"/>
              <a:gd name="connsiteX5" fmla="*/ 35242500 w 35242500"/>
              <a:gd name="connsiteY5" fmla="*/ 984250 h 4870450"/>
              <a:gd name="connsiteX6" fmla="*/ 35210340 w 35242500"/>
              <a:gd name="connsiteY6" fmla="*/ 984250 h 4870450"/>
              <a:gd name="connsiteX7" fmla="*/ 35043208 w 35242500"/>
              <a:gd name="connsiteY7" fmla="*/ 1100690 h 4870450"/>
              <a:gd name="connsiteX8" fmla="*/ 34918456 w 35242500"/>
              <a:gd name="connsiteY8" fmla="*/ 1209767 h 4870450"/>
              <a:gd name="connsiteX9" fmla="*/ 34701160 w 35242500"/>
              <a:gd name="connsiteY9" fmla="*/ 1371600 h 4870450"/>
              <a:gd name="connsiteX10" fmla="*/ 34524568 w 35242500"/>
              <a:gd name="connsiteY10" fmla="*/ 1524000 h 4870450"/>
              <a:gd name="connsiteX11" fmla="*/ 34313796 w 35242500"/>
              <a:gd name="connsiteY11" fmla="*/ 1697700 h 4870450"/>
              <a:gd name="connsiteX12" fmla="*/ 34122116 w 35242500"/>
              <a:gd name="connsiteY12" fmla="*/ 1842427 h 4870450"/>
              <a:gd name="connsiteX13" fmla="*/ 33930276 w 35242500"/>
              <a:gd name="connsiteY13" fmla="*/ 1995858 h 4870450"/>
              <a:gd name="connsiteX14" fmla="*/ 33862572 w 35242500"/>
              <a:gd name="connsiteY14" fmla="*/ 2066782 h 4870450"/>
              <a:gd name="connsiteX15" fmla="*/ 33603584 w 35242500"/>
              <a:gd name="connsiteY15" fmla="*/ 2229752 h 4870450"/>
              <a:gd name="connsiteX16" fmla="*/ 33458416 w 35242500"/>
              <a:gd name="connsiteY16" fmla="*/ 2348976 h 4870450"/>
              <a:gd name="connsiteX17" fmla="*/ 33464148 w 35242500"/>
              <a:gd name="connsiteY17" fmla="*/ 2532598 h 4870450"/>
              <a:gd name="connsiteX18" fmla="*/ 33606228 w 35242500"/>
              <a:gd name="connsiteY18" fmla="*/ 2650941 h 4870450"/>
              <a:gd name="connsiteX19" fmla="*/ 33804132 w 35242500"/>
              <a:gd name="connsiteY19" fmla="*/ 2775343 h 4870450"/>
              <a:gd name="connsiteX20" fmla="*/ 33934396 w 35242500"/>
              <a:gd name="connsiteY20" fmla="*/ 2895600 h 4870450"/>
              <a:gd name="connsiteX21" fmla="*/ 33973848 w 35242500"/>
              <a:gd name="connsiteY21" fmla="*/ 2958695 h 4870450"/>
              <a:gd name="connsiteX22" fmla="*/ 34078620 w 35242500"/>
              <a:gd name="connsiteY22" fmla="*/ 3017126 h 4870450"/>
              <a:gd name="connsiteX23" fmla="*/ 34321536 w 35242500"/>
              <a:gd name="connsiteY23" fmla="*/ 3175173 h 4870450"/>
              <a:gd name="connsiteX24" fmla="*/ 34530524 w 35242500"/>
              <a:gd name="connsiteY24" fmla="*/ 3339013 h 4870450"/>
              <a:gd name="connsiteX25" fmla="*/ 34725528 w 35242500"/>
              <a:gd name="connsiteY25" fmla="*/ 3517597 h 4870450"/>
              <a:gd name="connsiteX26" fmla="*/ 34829748 w 35242500"/>
              <a:gd name="connsiteY26" fmla="*/ 3605574 h 4870450"/>
              <a:gd name="connsiteX27" fmla="*/ 35050772 w 35242500"/>
              <a:gd name="connsiteY27" fmla="*/ 3771282 h 4870450"/>
              <a:gd name="connsiteX28" fmla="*/ 35210340 w 35242500"/>
              <a:gd name="connsiteY28" fmla="*/ 3892550 h 4870450"/>
              <a:gd name="connsiteX29" fmla="*/ 35242500 w 35242500"/>
              <a:gd name="connsiteY29" fmla="*/ 3892550 h 4870450"/>
              <a:gd name="connsiteX30" fmla="*/ 35242500 w 35242500"/>
              <a:gd name="connsiteY30" fmla="*/ 4578350 h 4870450"/>
              <a:gd name="connsiteX31" fmla="*/ 35210300 w 35242500"/>
              <a:gd name="connsiteY31" fmla="*/ 4578350 h 4870450"/>
              <a:gd name="connsiteX32" fmla="*/ 35043164 w 35242500"/>
              <a:gd name="connsiteY32" fmla="*/ 4807940 h 4870450"/>
              <a:gd name="connsiteX33" fmla="*/ 35035760 w 35242500"/>
              <a:gd name="connsiteY33" fmla="*/ 4870450 h 4870450"/>
              <a:gd name="connsiteX34" fmla="*/ 34289996 w 35242500"/>
              <a:gd name="connsiteY34" fmla="*/ 4870450 h 4870450"/>
              <a:gd name="connsiteX35" fmla="*/ 34289996 w 35242500"/>
              <a:gd name="connsiteY35" fmla="*/ 4821363 h 4870450"/>
              <a:gd name="connsiteX36" fmla="*/ 34140124 w 35242500"/>
              <a:gd name="connsiteY36" fmla="*/ 4672619 h 4870450"/>
              <a:gd name="connsiteX37" fmla="*/ 34035200 w 35242500"/>
              <a:gd name="connsiteY37" fmla="*/ 4634593 h 4870450"/>
              <a:gd name="connsiteX38" fmla="*/ 33986160 w 35242500"/>
              <a:gd name="connsiteY38" fmla="*/ 4546611 h 4870450"/>
              <a:gd name="connsiteX39" fmla="*/ 33781996 w 35242500"/>
              <a:gd name="connsiteY39" fmla="*/ 4395525 h 4870450"/>
              <a:gd name="connsiteX40" fmla="*/ 33577296 w 35242500"/>
              <a:gd name="connsiteY40" fmla="*/ 4233482 h 4870450"/>
              <a:gd name="connsiteX41" fmla="*/ 33443948 w 35242500"/>
              <a:gd name="connsiteY41" fmla="*/ 4134432 h 4870450"/>
              <a:gd name="connsiteX42" fmla="*/ 33206868 w 35242500"/>
              <a:gd name="connsiteY42" fmla="*/ 3952825 h 4870450"/>
              <a:gd name="connsiteX43" fmla="*/ 32974912 w 35242500"/>
              <a:gd name="connsiteY43" fmla="*/ 3787192 h 4870450"/>
              <a:gd name="connsiteX44" fmla="*/ 32875440 w 35242500"/>
              <a:gd name="connsiteY44" fmla="*/ 3677813 h 4870450"/>
              <a:gd name="connsiteX45" fmla="*/ 32768128 w 35242500"/>
              <a:gd name="connsiteY45" fmla="*/ 3556222 h 4870450"/>
              <a:gd name="connsiteX46" fmla="*/ 32654052 w 35242500"/>
              <a:gd name="connsiteY46" fmla="*/ 3516916 h 4870450"/>
              <a:gd name="connsiteX47" fmla="*/ 32568328 w 35242500"/>
              <a:gd name="connsiteY47" fmla="*/ 3462272 h 4870450"/>
              <a:gd name="connsiteX48" fmla="*/ 32537396 w 35242500"/>
              <a:gd name="connsiteY48" fmla="*/ 3400428 h 4870450"/>
              <a:gd name="connsiteX49" fmla="*/ 32382680 w 35242500"/>
              <a:gd name="connsiteY49" fmla="*/ 3277386 h 4870450"/>
              <a:gd name="connsiteX50" fmla="*/ 32272792 w 35242500"/>
              <a:gd name="connsiteY50" fmla="*/ 3241329 h 4870450"/>
              <a:gd name="connsiteX51" fmla="*/ 32164840 w 35242500"/>
              <a:gd name="connsiteY51" fmla="*/ 3150358 h 4870450"/>
              <a:gd name="connsiteX52" fmla="*/ 31912016 w 35242500"/>
              <a:gd name="connsiteY52" fmla="*/ 2951457 h 4870450"/>
              <a:gd name="connsiteX53" fmla="*/ 31719000 w 35242500"/>
              <a:gd name="connsiteY53" fmla="*/ 2767463 h 4870450"/>
              <a:gd name="connsiteX54" fmla="*/ 31546372 w 35242500"/>
              <a:gd name="connsiteY54" fmla="*/ 2635135 h 4870450"/>
              <a:gd name="connsiteX55" fmla="*/ 31473848 w 35242500"/>
              <a:gd name="connsiteY55" fmla="*/ 2597451 h 4870450"/>
              <a:gd name="connsiteX56" fmla="*/ 31407240 w 35242500"/>
              <a:gd name="connsiteY56" fmla="*/ 2425700 h 4870450"/>
              <a:gd name="connsiteX57" fmla="*/ 31472152 w 35242500"/>
              <a:gd name="connsiteY57" fmla="*/ 2280929 h 4870450"/>
              <a:gd name="connsiteX58" fmla="*/ 31563604 w 35242500"/>
              <a:gd name="connsiteY58" fmla="*/ 2224202 h 4870450"/>
              <a:gd name="connsiteX59" fmla="*/ 31727460 w 35242500"/>
              <a:gd name="connsiteY59" fmla="*/ 2084155 h 4870450"/>
              <a:gd name="connsiteX60" fmla="*/ 31923320 w 35242500"/>
              <a:gd name="connsiteY60" fmla="*/ 1917110 h 4870450"/>
              <a:gd name="connsiteX61" fmla="*/ 32097852 w 35242500"/>
              <a:gd name="connsiteY61" fmla="*/ 1792128 h 4870450"/>
              <a:gd name="connsiteX62" fmla="*/ 32285932 w 35242500"/>
              <a:gd name="connsiteY62" fmla="*/ 1615920 h 4870450"/>
              <a:gd name="connsiteX63" fmla="*/ 32382760 w 35242500"/>
              <a:gd name="connsiteY63" fmla="*/ 1586802 h 4870450"/>
              <a:gd name="connsiteX64" fmla="*/ 32549452 w 35242500"/>
              <a:gd name="connsiteY64" fmla="*/ 1449130 h 4870450"/>
              <a:gd name="connsiteX65" fmla="*/ 32682464 w 35242500"/>
              <a:gd name="connsiteY65" fmla="*/ 1346989 h 4870450"/>
              <a:gd name="connsiteX66" fmla="*/ 32870436 w 35242500"/>
              <a:gd name="connsiteY66" fmla="*/ 1191942 h 4870450"/>
              <a:gd name="connsiteX67" fmla="*/ 33067280 w 35242500"/>
              <a:gd name="connsiteY67" fmla="*/ 1036571 h 4870450"/>
              <a:gd name="connsiteX68" fmla="*/ 33181580 w 35242500"/>
              <a:gd name="connsiteY68" fmla="*/ 944761 h 4870450"/>
              <a:gd name="connsiteX69" fmla="*/ 33406996 w 35242500"/>
              <a:gd name="connsiteY69" fmla="*/ 736600 h 4870450"/>
              <a:gd name="connsiteX70" fmla="*/ 33667700 w 35242500"/>
              <a:gd name="connsiteY70" fmla="*/ 514884 h 4870450"/>
              <a:gd name="connsiteX71" fmla="*/ 33781996 w 35242500"/>
              <a:gd name="connsiteY71" fmla="*/ 455870 h 4870450"/>
              <a:gd name="connsiteX72" fmla="*/ 33989476 w 35242500"/>
              <a:gd name="connsiteY72" fmla="*/ 326122 h 4870450"/>
              <a:gd name="connsiteX73" fmla="*/ 34152896 w 35242500"/>
              <a:gd name="connsiteY73" fmla="*/ 190760 h 4870450"/>
              <a:gd name="connsiteX74" fmla="*/ 34251320 w 35242500"/>
              <a:gd name="connsiteY74" fmla="*/ 150937 h 4870450"/>
              <a:gd name="connsiteX75" fmla="*/ 34289996 w 35242500"/>
              <a:gd name="connsiteY75" fmla="*/ 62371 h 4870450"/>
              <a:gd name="connsiteX76" fmla="*/ 21640800 w 35242500"/>
              <a:gd name="connsiteY76" fmla="*/ 6350 h 4870450"/>
              <a:gd name="connsiteX77" fmla="*/ 22352000 w 35242500"/>
              <a:gd name="connsiteY77" fmla="*/ 6350 h 4870450"/>
              <a:gd name="connsiteX78" fmla="*/ 22352000 w 35242500"/>
              <a:gd name="connsiteY78" fmla="*/ 49417 h 4870450"/>
              <a:gd name="connsiteX79" fmla="*/ 22402454 w 35242500"/>
              <a:gd name="connsiteY79" fmla="*/ 153541 h 4870450"/>
              <a:gd name="connsiteX80" fmla="*/ 22461424 w 35242500"/>
              <a:gd name="connsiteY80" fmla="*/ 278748 h 4870450"/>
              <a:gd name="connsiteX81" fmla="*/ 22616516 w 35242500"/>
              <a:gd name="connsiteY81" fmla="*/ 493261 h 4870450"/>
              <a:gd name="connsiteX82" fmla="*/ 22709444 w 35242500"/>
              <a:gd name="connsiteY82" fmla="*/ 569005 h 4870450"/>
              <a:gd name="connsiteX83" fmla="*/ 22707036 w 35242500"/>
              <a:gd name="connsiteY83" fmla="*/ 850645 h 4870450"/>
              <a:gd name="connsiteX84" fmla="*/ 22594486 w 35242500"/>
              <a:gd name="connsiteY84" fmla="*/ 935496 h 4870450"/>
              <a:gd name="connsiteX85" fmla="*/ 22407340 w 35242500"/>
              <a:gd name="connsiteY85" fmla="*/ 1094668 h 4870450"/>
              <a:gd name="connsiteX86" fmla="*/ 22333562 w 35242500"/>
              <a:gd name="connsiteY86" fmla="*/ 1180639 h 4870450"/>
              <a:gd name="connsiteX87" fmla="*/ 22224612 w 35242500"/>
              <a:gd name="connsiteY87" fmla="*/ 1240740 h 4870450"/>
              <a:gd name="connsiteX88" fmla="*/ 22105828 w 35242500"/>
              <a:gd name="connsiteY88" fmla="*/ 1308836 h 4870450"/>
              <a:gd name="connsiteX89" fmla="*/ 22006752 w 35242500"/>
              <a:gd name="connsiteY89" fmla="*/ 1397000 h 4870450"/>
              <a:gd name="connsiteX90" fmla="*/ 21782992 w 35242500"/>
              <a:gd name="connsiteY90" fmla="*/ 1566822 h 4870450"/>
              <a:gd name="connsiteX91" fmla="*/ 21608628 w 35242500"/>
              <a:gd name="connsiteY91" fmla="*/ 1701757 h 4870450"/>
              <a:gd name="connsiteX92" fmla="*/ 21475700 w 35242500"/>
              <a:gd name="connsiteY92" fmla="*/ 1797957 h 4870450"/>
              <a:gd name="connsiteX93" fmla="*/ 21259574 w 35242500"/>
              <a:gd name="connsiteY93" fmla="*/ 1967460 h 4870450"/>
              <a:gd name="connsiteX94" fmla="*/ 21183374 w 35242500"/>
              <a:gd name="connsiteY94" fmla="*/ 2053758 h 4870450"/>
              <a:gd name="connsiteX95" fmla="*/ 20967856 w 35242500"/>
              <a:gd name="connsiteY95" fmla="*/ 2209575 h 4870450"/>
              <a:gd name="connsiteX96" fmla="*/ 20850634 w 35242500"/>
              <a:gd name="connsiteY96" fmla="*/ 2318542 h 4870450"/>
              <a:gd name="connsiteX97" fmla="*/ 20726400 w 35242500"/>
              <a:gd name="connsiteY97" fmla="*/ 2437517 h 4870450"/>
              <a:gd name="connsiteX98" fmla="*/ 20830542 w 35242500"/>
              <a:gd name="connsiteY98" fmla="*/ 2545413 h 4870450"/>
              <a:gd name="connsiteX99" fmla="*/ 20948650 w 35242500"/>
              <a:gd name="connsiteY99" fmla="*/ 2650842 h 4870450"/>
              <a:gd name="connsiteX100" fmla="*/ 21069300 w 35242500"/>
              <a:gd name="connsiteY100" fmla="*/ 2745566 h 4870450"/>
              <a:gd name="connsiteX101" fmla="*/ 21259574 w 35242500"/>
              <a:gd name="connsiteY101" fmla="*/ 2883940 h 4870450"/>
              <a:gd name="connsiteX102" fmla="*/ 21463000 w 35242500"/>
              <a:gd name="connsiteY102" fmla="*/ 3048725 h 4870450"/>
              <a:gd name="connsiteX103" fmla="*/ 21616070 w 35242500"/>
              <a:gd name="connsiteY103" fmla="*/ 3176382 h 4870450"/>
              <a:gd name="connsiteX104" fmla="*/ 21765202 w 35242500"/>
              <a:gd name="connsiteY104" fmla="*/ 3302143 h 4870450"/>
              <a:gd name="connsiteX105" fmla="*/ 22015878 w 35242500"/>
              <a:gd name="connsiteY105" fmla="*/ 3467166 h 4870450"/>
              <a:gd name="connsiteX106" fmla="*/ 22202260 w 35242500"/>
              <a:gd name="connsiteY106" fmla="*/ 3612332 h 4870450"/>
              <a:gd name="connsiteX107" fmla="*/ 22407340 w 35242500"/>
              <a:gd name="connsiteY107" fmla="*/ 3782132 h 4870450"/>
              <a:gd name="connsiteX108" fmla="*/ 22588700 w 35242500"/>
              <a:gd name="connsiteY108" fmla="*/ 3934892 h 4870450"/>
              <a:gd name="connsiteX109" fmla="*/ 22706144 w 35242500"/>
              <a:gd name="connsiteY109" fmla="*/ 4017976 h 4870450"/>
              <a:gd name="connsiteX110" fmla="*/ 22727304 w 35242500"/>
              <a:gd name="connsiteY110" fmla="*/ 4238230 h 4870450"/>
              <a:gd name="connsiteX111" fmla="*/ 22593300 w 35242500"/>
              <a:gd name="connsiteY111" fmla="*/ 4375286 h 4870450"/>
              <a:gd name="connsiteX112" fmla="*/ 22470800 w 35242500"/>
              <a:gd name="connsiteY112" fmla="*/ 4582088 h 4870450"/>
              <a:gd name="connsiteX113" fmla="*/ 22402340 w 35242500"/>
              <a:gd name="connsiteY113" fmla="*/ 4724994 h 4870450"/>
              <a:gd name="connsiteX114" fmla="*/ 22352000 w 35242500"/>
              <a:gd name="connsiteY114" fmla="*/ 4830348 h 4870450"/>
              <a:gd name="connsiteX115" fmla="*/ 22352000 w 35242500"/>
              <a:gd name="connsiteY115" fmla="*/ 4870450 h 4870450"/>
              <a:gd name="connsiteX116" fmla="*/ 21640800 w 35242500"/>
              <a:gd name="connsiteY116" fmla="*/ 4870450 h 4870450"/>
              <a:gd name="connsiteX117" fmla="*/ 21640800 w 35242500"/>
              <a:gd name="connsiteY117" fmla="*/ 4821864 h 4870450"/>
              <a:gd name="connsiteX118" fmla="*/ 21485400 w 35242500"/>
              <a:gd name="connsiteY118" fmla="*/ 4688025 h 4870450"/>
              <a:gd name="connsiteX119" fmla="*/ 21327516 w 35242500"/>
              <a:gd name="connsiteY119" fmla="*/ 4587227 h 4870450"/>
              <a:gd name="connsiteX120" fmla="*/ 21111990 w 35242500"/>
              <a:gd name="connsiteY120" fmla="*/ 4417116 h 4870450"/>
              <a:gd name="connsiteX121" fmla="*/ 20861686 w 35242500"/>
              <a:gd name="connsiteY121" fmla="*/ 4210050 h 4870450"/>
              <a:gd name="connsiteX122" fmla="*/ 20637652 w 35242500"/>
              <a:gd name="connsiteY122" fmla="*/ 4059122 h 4870450"/>
              <a:gd name="connsiteX123" fmla="*/ 20548752 w 35242500"/>
              <a:gd name="connsiteY123" fmla="*/ 3956515 h 4870450"/>
              <a:gd name="connsiteX124" fmla="*/ 20365366 w 35242500"/>
              <a:gd name="connsiteY124" fmla="*/ 3816540 h 4870450"/>
              <a:gd name="connsiteX125" fmla="*/ 20211336 w 35242500"/>
              <a:gd name="connsiteY125" fmla="*/ 3679311 h 4870450"/>
              <a:gd name="connsiteX126" fmla="*/ 20034250 w 35242500"/>
              <a:gd name="connsiteY126" fmla="*/ 3548753 h 4870450"/>
              <a:gd name="connsiteX127" fmla="*/ 19858044 w 35242500"/>
              <a:gd name="connsiteY127" fmla="*/ 3437339 h 4870450"/>
              <a:gd name="connsiteX128" fmla="*/ 19584892 w 35242500"/>
              <a:gd name="connsiteY128" fmla="*/ 3225800 h 4870450"/>
              <a:gd name="connsiteX129" fmla="*/ 19448200 w 35242500"/>
              <a:gd name="connsiteY129" fmla="*/ 3111500 h 4870450"/>
              <a:gd name="connsiteX130" fmla="*/ 19277594 w 35242500"/>
              <a:gd name="connsiteY130" fmla="*/ 2959978 h 4870450"/>
              <a:gd name="connsiteX131" fmla="*/ 19108538 w 35242500"/>
              <a:gd name="connsiteY131" fmla="*/ 2826564 h 4870450"/>
              <a:gd name="connsiteX132" fmla="*/ 18944206 w 35242500"/>
              <a:gd name="connsiteY132" fmla="*/ 2674068 h 4870450"/>
              <a:gd name="connsiteX133" fmla="*/ 18836838 w 35242500"/>
              <a:gd name="connsiteY133" fmla="*/ 2618831 h 4870450"/>
              <a:gd name="connsiteX134" fmla="*/ 18797332 w 35242500"/>
              <a:gd name="connsiteY134" fmla="*/ 2311400 h 4870450"/>
              <a:gd name="connsiteX135" fmla="*/ 18944206 w 35242500"/>
              <a:gd name="connsiteY135" fmla="*/ 2202732 h 4870450"/>
              <a:gd name="connsiteX136" fmla="*/ 19045108 w 35242500"/>
              <a:gd name="connsiteY136" fmla="*/ 2141863 h 4870450"/>
              <a:gd name="connsiteX137" fmla="*/ 19261268 w 35242500"/>
              <a:gd name="connsiteY137" fmla="*/ 1923478 h 4870450"/>
              <a:gd name="connsiteX138" fmla="*/ 19375088 w 35242500"/>
              <a:gd name="connsiteY138" fmla="*/ 1850019 h 4870450"/>
              <a:gd name="connsiteX139" fmla="*/ 19627940 w 35242500"/>
              <a:gd name="connsiteY139" fmla="*/ 1611772 h 4870450"/>
              <a:gd name="connsiteX140" fmla="*/ 19831050 w 35242500"/>
              <a:gd name="connsiteY140" fmla="*/ 1444621 h 4870450"/>
              <a:gd name="connsiteX141" fmla="*/ 20058938 w 35242500"/>
              <a:gd name="connsiteY141" fmla="*/ 1314609 h 4870450"/>
              <a:gd name="connsiteX142" fmla="*/ 20222998 w 35242500"/>
              <a:gd name="connsiteY142" fmla="*/ 1183639 h 4870450"/>
              <a:gd name="connsiteX143" fmla="*/ 20382038 w 35242500"/>
              <a:gd name="connsiteY143" fmla="*/ 1047938 h 4870450"/>
              <a:gd name="connsiteX144" fmla="*/ 20560928 w 35242500"/>
              <a:gd name="connsiteY144" fmla="*/ 892352 h 4870450"/>
              <a:gd name="connsiteX145" fmla="*/ 20735116 w 35242500"/>
              <a:gd name="connsiteY145" fmla="*/ 757423 h 4870450"/>
              <a:gd name="connsiteX146" fmla="*/ 20836716 w 35242500"/>
              <a:gd name="connsiteY146" fmla="*/ 686833 h 4870450"/>
              <a:gd name="connsiteX147" fmla="*/ 21110632 w 35242500"/>
              <a:gd name="connsiteY147" fmla="*/ 460344 h 4870450"/>
              <a:gd name="connsiteX148" fmla="*/ 21263180 w 35242500"/>
              <a:gd name="connsiteY148" fmla="*/ 353421 h 4870450"/>
              <a:gd name="connsiteX149" fmla="*/ 21481268 w 35242500"/>
              <a:gd name="connsiteY149" fmla="*/ 176074 h 4870450"/>
              <a:gd name="connsiteX150" fmla="*/ 21640800 w 35242500"/>
              <a:gd name="connsiteY150" fmla="*/ 54936 h 4870450"/>
              <a:gd name="connsiteX151" fmla="*/ 15379700 w 35242500"/>
              <a:gd name="connsiteY151" fmla="*/ 6350 h 4870450"/>
              <a:gd name="connsiteX152" fmla="*/ 16125696 w 35242500"/>
              <a:gd name="connsiteY152" fmla="*/ 6350 h 4870450"/>
              <a:gd name="connsiteX153" fmla="*/ 16131932 w 35242500"/>
              <a:gd name="connsiteY153" fmla="*/ 61677 h 4870450"/>
              <a:gd name="connsiteX154" fmla="*/ 16310848 w 35242500"/>
              <a:gd name="connsiteY154" fmla="*/ 367808 h 4870450"/>
              <a:gd name="connsiteX155" fmla="*/ 16446500 w 35242500"/>
              <a:gd name="connsiteY155" fmla="*/ 710882 h 4870450"/>
              <a:gd name="connsiteX156" fmla="*/ 16385588 w 35242500"/>
              <a:gd name="connsiteY156" fmla="*/ 932065 h 4870450"/>
              <a:gd name="connsiteX157" fmla="*/ 16292436 w 35242500"/>
              <a:gd name="connsiteY157" fmla="*/ 959647 h 4870450"/>
              <a:gd name="connsiteX158" fmla="*/ 16140042 w 35242500"/>
              <a:gd name="connsiteY158" fmla="*/ 1101834 h 4870450"/>
              <a:gd name="connsiteX159" fmla="*/ 16073314 w 35242500"/>
              <a:gd name="connsiteY159" fmla="*/ 1190065 h 4870450"/>
              <a:gd name="connsiteX160" fmla="*/ 15982948 w 35242500"/>
              <a:gd name="connsiteY160" fmla="*/ 1220353 h 4870450"/>
              <a:gd name="connsiteX161" fmla="*/ 15793514 w 35242500"/>
              <a:gd name="connsiteY161" fmla="*/ 1382204 h 4870450"/>
              <a:gd name="connsiteX162" fmla="*/ 15625308 w 35242500"/>
              <a:gd name="connsiteY162" fmla="*/ 1517650 h 4870450"/>
              <a:gd name="connsiteX163" fmla="*/ 15398748 w 35242500"/>
              <a:gd name="connsiteY163" fmla="*/ 1691385 h 4870450"/>
              <a:gd name="connsiteX164" fmla="*/ 15196842 w 35242500"/>
              <a:gd name="connsiteY164" fmla="*/ 1840164 h 4870450"/>
              <a:gd name="connsiteX165" fmla="*/ 15009336 w 35242500"/>
              <a:gd name="connsiteY165" fmla="*/ 1988916 h 4870450"/>
              <a:gd name="connsiteX166" fmla="*/ 14950444 w 35242500"/>
              <a:gd name="connsiteY166" fmla="*/ 2067506 h 4870450"/>
              <a:gd name="connsiteX167" fmla="*/ 14687166 w 35242500"/>
              <a:gd name="connsiteY167" fmla="*/ 2236655 h 4870450"/>
              <a:gd name="connsiteX168" fmla="*/ 14562902 w 35242500"/>
              <a:gd name="connsiteY168" fmla="*/ 2342094 h 4870450"/>
              <a:gd name="connsiteX169" fmla="*/ 14559152 w 35242500"/>
              <a:gd name="connsiteY169" fmla="*/ 2534188 h 4870450"/>
              <a:gd name="connsiteX170" fmla="*/ 14690160 w 35242500"/>
              <a:gd name="connsiteY170" fmla="*/ 2644826 h 4870450"/>
              <a:gd name="connsiteX171" fmla="*/ 14870632 w 35242500"/>
              <a:gd name="connsiteY171" fmla="*/ 2769415 h 4870450"/>
              <a:gd name="connsiteX172" fmla="*/ 15026628 w 35242500"/>
              <a:gd name="connsiteY172" fmla="*/ 2905014 h 4870450"/>
              <a:gd name="connsiteX173" fmla="*/ 15201900 w 35242500"/>
              <a:gd name="connsiteY173" fmla="*/ 3022316 h 4870450"/>
              <a:gd name="connsiteX174" fmla="*/ 15398748 w 35242500"/>
              <a:gd name="connsiteY174" fmla="*/ 3159915 h 4870450"/>
              <a:gd name="connsiteX175" fmla="*/ 15612988 w 35242500"/>
              <a:gd name="connsiteY175" fmla="*/ 3327410 h 4870450"/>
              <a:gd name="connsiteX176" fmla="*/ 15815412 w 35242500"/>
              <a:gd name="connsiteY176" fmla="*/ 3517858 h 4870450"/>
              <a:gd name="connsiteX177" fmla="*/ 15932148 w 35242500"/>
              <a:gd name="connsiteY177" fmla="*/ 3610214 h 4870450"/>
              <a:gd name="connsiteX178" fmla="*/ 16135948 w 35242500"/>
              <a:gd name="connsiteY178" fmla="*/ 3766805 h 4870450"/>
              <a:gd name="connsiteX179" fmla="*/ 16282754 w 35242500"/>
              <a:gd name="connsiteY179" fmla="*/ 3900182 h 4870450"/>
              <a:gd name="connsiteX180" fmla="*/ 16440078 w 35242500"/>
              <a:gd name="connsiteY180" fmla="*/ 4169501 h 4870450"/>
              <a:gd name="connsiteX181" fmla="*/ 16310848 w 35242500"/>
              <a:gd name="connsiteY181" fmla="*/ 4508991 h 4870450"/>
              <a:gd name="connsiteX182" fmla="*/ 16131932 w 35242500"/>
              <a:gd name="connsiteY182" fmla="*/ 4815123 h 4870450"/>
              <a:gd name="connsiteX183" fmla="*/ 16125696 w 35242500"/>
              <a:gd name="connsiteY183" fmla="*/ 4870450 h 4870450"/>
              <a:gd name="connsiteX184" fmla="*/ 15379700 w 35242500"/>
              <a:gd name="connsiteY184" fmla="*/ 4870450 h 4870450"/>
              <a:gd name="connsiteX185" fmla="*/ 15379700 w 35242500"/>
              <a:gd name="connsiteY185" fmla="*/ 4826598 h 4870450"/>
              <a:gd name="connsiteX186" fmla="*/ 15170372 w 35242500"/>
              <a:gd name="connsiteY186" fmla="*/ 4650067 h 4870450"/>
              <a:gd name="connsiteX187" fmla="*/ 15074900 w 35242500"/>
              <a:gd name="connsiteY187" fmla="*/ 4546600 h 4870450"/>
              <a:gd name="connsiteX188" fmla="*/ 14966728 w 35242500"/>
              <a:gd name="connsiteY188" fmla="*/ 4430495 h 4870450"/>
              <a:gd name="connsiteX189" fmla="*/ 14853284 w 35242500"/>
              <a:gd name="connsiteY189" fmla="*/ 4393965 h 4870450"/>
              <a:gd name="connsiteX190" fmla="*/ 14678500 w 35242500"/>
              <a:gd name="connsiteY190" fmla="*/ 4245302 h 4870450"/>
              <a:gd name="connsiteX191" fmla="*/ 14513400 w 35242500"/>
              <a:gd name="connsiteY191" fmla="*/ 4129046 h 4870450"/>
              <a:gd name="connsiteX192" fmla="*/ 14285072 w 35242500"/>
              <a:gd name="connsiteY192" fmla="*/ 3942838 h 4870450"/>
              <a:gd name="connsiteX193" fmla="*/ 14125856 w 35242500"/>
              <a:gd name="connsiteY193" fmla="*/ 3811973 h 4870450"/>
              <a:gd name="connsiteX194" fmla="*/ 13957044 w 35242500"/>
              <a:gd name="connsiteY194" fmla="*/ 3669149 h 4870450"/>
              <a:gd name="connsiteX195" fmla="*/ 13766800 w 35242500"/>
              <a:gd name="connsiteY195" fmla="*/ 3518765 h 4870450"/>
              <a:gd name="connsiteX196" fmla="*/ 13674126 w 35242500"/>
              <a:gd name="connsiteY196" fmla="*/ 3489083 h 4870450"/>
              <a:gd name="connsiteX197" fmla="*/ 13632076 w 35242500"/>
              <a:gd name="connsiteY197" fmla="*/ 3414562 h 4870450"/>
              <a:gd name="connsiteX198" fmla="*/ 13456830 w 35242500"/>
              <a:gd name="connsiteY198" fmla="*/ 3277441 h 4870450"/>
              <a:gd name="connsiteX199" fmla="*/ 13216428 w 35242500"/>
              <a:gd name="connsiteY199" fmla="*/ 3106909 h 4870450"/>
              <a:gd name="connsiteX200" fmla="*/ 13011068 w 35242500"/>
              <a:gd name="connsiteY200" fmla="*/ 2960037 h 4870450"/>
              <a:gd name="connsiteX201" fmla="*/ 12809426 w 35242500"/>
              <a:gd name="connsiteY201" fmla="*/ 2767705 h 4870450"/>
              <a:gd name="connsiteX202" fmla="*/ 12640120 w 35242500"/>
              <a:gd name="connsiteY202" fmla="*/ 2632935 h 4870450"/>
              <a:gd name="connsiteX203" fmla="*/ 12509500 w 35242500"/>
              <a:gd name="connsiteY203" fmla="*/ 2438400 h 4870450"/>
              <a:gd name="connsiteX204" fmla="*/ 12555372 w 35242500"/>
              <a:gd name="connsiteY204" fmla="*/ 2264744 h 4870450"/>
              <a:gd name="connsiteX205" fmla="*/ 12657156 w 35242500"/>
              <a:gd name="connsiteY205" fmla="*/ 2223143 h 4870450"/>
              <a:gd name="connsiteX206" fmla="*/ 12822510 w 35242500"/>
              <a:gd name="connsiteY206" fmla="*/ 2057400 h 4870450"/>
              <a:gd name="connsiteX207" fmla="*/ 12872558 w 35242500"/>
              <a:gd name="connsiteY207" fmla="*/ 1968500 h 4870450"/>
              <a:gd name="connsiteX208" fmla="*/ 13005284 w 35242500"/>
              <a:gd name="connsiteY208" fmla="*/ 1911865 h 4870450"/>
              <a:gd name="connsiteX209" fmla="*/ 13246028 w 35242500"/>
              <a:gd name="connsiteY209" fmla="*/ 1732712 h 4870450"/>
              <a:gd name="connsiteX210" fmla="*/ 13471672 w 35242500"/>
              <a:gd name="connsiteY210" fmla="*/ 1587166 h 4870450"/>
              <a:gd name="connsiteX211" fmla="*/ 13634100 w 35242500"/>
              <a:gd name="connsiteY211" fmla="*/ 1438994 h 4870450"/>
              <a:gd name="connsiteX212" fmla="*/ 13785848 w 35242500"/>
              <a:gd name="connsiteY212" fmla="*/ 1326911 h 4870450"/>
              <a:gd name="connsiteX213" fmla="*/ 13964856 w 35242500"/>
              <a:gd name="connsiteY213" fmla="*/ 1197756 h 4870450"/>
              <a:gd name="connsiteX214" fmla="*/ 14141448 w 35242500"/>
              <a:gd name="connsiteY214" fmla="*/ 1037498 h 4870450"/>
              <a:gd name="connsiteX215" fmla="*/ 14247070 w 35242500"/>
              <a:gd name="connsiteY215" fmla="*/ 957013 h 4870450"/>
              <a:gd name="connsiteX216" fmla="*/ 14504736 w 35242500"/>
              <a:gd name="connsiteY216" fmla="*/ 740869 h 4870450"/>
              <a:gd name="connsiteX217" fmla="*/ 14673294 w 35242500"/>
              <a:gd name="connsiteY217" fmla="*/ 611449 h 4870450"/>
              <a:gd name="connsiteX218" fmla="*/ 14966164 w 35242500"/>
              <a:gd name="connsiteY218" fmla="*/ 433838 h 4870450"/>
              <a:gd name="connsiteX219" fmla="*/ 15074932 w 35242500"/>
              <a:gd name="connsiteY219" fmla="*/ 331809 h 4870450"/>
              <a:gd name="connsiteX220" fmla="*/ 15191898 w 35242500"/>
              <a:gd name="connsiteY220" fmla="*/ 203650 h 4870450"/>
              <a:gd name="connsiteX221" fmla="*/ 15282016 w 35242500"/>
              <a:gd name="connsiteY221" fmla="*/ 183969 h 4870450"/>
              <a:gd name="connsiteX222" fmla="*/ 15379700 w 35242500"/>
              <a:gd name="connsiteY222" fmla="*/ 50202 h 4870450"/>
              <a:gd name="connsiteX223" fmla="*/ 9055099 w 35242500"/>
              <a:gd name="connsiteY223" fmla="*/ 6350 h 4870450"/>
              <a:gd name="connsiteX224" fmla="*/ 9801097 w 35242500"/>
              <a:gd name="connsiteY224" fmla="*/ 6350 h 4870450"/>
              <a:gd name="connsiteX225" fmla="*/ 9807409 w 35242500"/>
              <a:gd name="connsiteY225" fmla="*/ 62350 h 4870450"/>
              <a:gd name="connsiteX226" fmla="*/ 9886097 w 35242500"/>
              <a:gd name="connsiteY226" fmla="*/ 293525 h 4870450"/>
              <a:gd name="connsiteX227" fmla="*/ 10036738 w 35242500"/>
              <a:gd name="connsiteY227" fmla="*/ 462745 h 4870450"/>
              <a:gd name="connsiteX228" fmla="*/ 10128203 w 35242500"/>
              <a:gd name="connsiteY228" fmla="*/ 706682 h 4870450"/>
              <a:gd name="connsiteX229" fmla="*/ 10134600 w 35242500"/>
              <a:gd name="connsiteY229" fmla="*/ 854564 h 4870450"/>
              <a:gd name="connsiteX230" fmla="*/ 10098676 w 35242500"/>
              <a:gd name="connsiteY230" fmla="*/ 893019 h 4870450"/>
              <a:gd name="connsiteX231" fmla="*/ 9991626 w 35242500"/>
              <a:gd name="connsiteY231" fmla="*/ 952152 h 4870450"/>
              <a:gd name="connsiteX232" fmla="*/ 9823573 w 35242500"/>
              <a:gd name="connsiteY232" fmla="*/ 1090777 h 4870450"/>
              <a:gd name="connsiteX233" fmla="*/ 9757000 w 35242500"/>
              <a:gd name="connsiteY233" fmla="*/ 1176558 h 4870450"/>
              <a:gd name="connsiteX234" fmla="*/ 9567977 w 35242500"/>
              <a:gd name="connsiteY234" fmla="*/ 1273944 h 4870450"/>
              <a:gd name="connsiteX235" fmla="*/ 9461749 w 35242500"/>
              <a:gd name="connsiteY235" fmla="*/ 1371600 h 4870450"/>
              <a:gd name="connsiteX236" fmla="*/ 9220528 w 35242500"/>
              <a:gd name="connsiteY236" fmla="*/ 1572224 h 4870450"/>
              <a:gd name="connsiteX237" fmla="*/ 9042035 w 35242500"/>
              <a:gd name="connsiteY237" fmla="*/ 1721419 h 4870450"/>
              <a:gd name="connsiteX238" fmla="*/ 8910123 w 35242500"/>
              <a:gd name="connsiteY238" fmla="*/ 1822450 h 4870450"/>
              <a:gd name="connsiteX239" fmla="*/ 8823769 w 35242500"/>
              <a:gd name="connsiteY239" fmla="*/ 1836474 h 4870450"/>
              <a:gd name="connsiteX240" fmla="*/ 8689166 w 35242500"/>
              <a:gd name="connsiteY240" fmla="*/ 1980222 h 4870450"/>
              <a:gd name="connsiteX241" fmla="*/ 8582493 w 35242500"/>
              <a:gd name="connsiteY241" fmla="*/ 2076000 h 4870450"/>
              <a:gd name="connsiteX242" fmla="*/ 8322432 w 35242500"/>
              <a:gd name="connsiteY242" fmla="*/ 2271078 h 4870450"/>
              <a:gd name="connsiteX243" fmla="*/ 8228298 w 35242500"/>
              <a:gd name="connsiteY243" fmla="*/ 2343806 h 4870450"/>
              <a:gd name="connsiteX244" fmla="*/ 8227750 w 35242500"/>
              <a:gd name="connsiteY244" fmla="*/ 2532716 h 4870450"/>
              <a:gd name="connsiteX245" fmla="*/ 8392657 w 35242500"/>
              <a:gd name="connsiteY245" fmla="*/ 2685715 h 4870450"/>
              <a:gd name="connsiteX246" fmla="*/ 8468858 w 35242500"/>
              <a:gd name="connsiteY246" fmla="*/ 2742866 h 4870450"/>
              <a:gd name="connsiteX247" fmla="*/ 8687711 w 35242500"/>
              <a:gd name="connsiteY247" fmla="*/ 2893101 h 4870450"/>
              <a:gd name="connsiteX248" fmla="*/ 8781528 w 35242500"/>
              <a:gd name="connsiteY248" fmla="*/ 3012820 h 4870450"/>
              <a:gd name="connsiteX249" fmla="*/ 9034268 w 35242500"/>
              <a:gd name="connsiteY249" fmla="*/ 3147638 h 4870450"/>
              <a:gd name="connsiteX250" fmla="*/ 9232900 w 35242500"/>
              <a:gd name="connsiteY250" fmla="*/ 3302136 h 4870450"/>
              <a:gd name="connsiteX251" fmla="*/ 9460632 w 35242500"/>
              <a:gd name="connsiteY251" fmla="*/ 3478625 h 4870450"/>
              <a:gd name="connsiteX252" fmla="*/ 9644057 w 35242500"/>
              <a:gd name="connsiteY252" fmla="*/ 3627424 h 4870450"/>
              <a:gd name="connsiteX253" fmla="*/ 9825072 w 35242500"/>
              <a:gd name="connsiteY253" fmla="*/ 3792362 h 4870450"/>
              <a:gd name="connsiteX254" fmla="*/ 9922844 w 35242500"/>
              <a:gd name="connsiteY254" fmla="*/ 3896214 h 4870450"/>
              <a:gd name="connsiteX255" fmla="*/ 10128203 w 35242500"/>
              <a:gd name="connsiteY255" fmla="*/ 4161210 h 4870450"/>
              <a:gd name="connsiteX256" fmla="*/ 10036738 w 35242500"/>
              <a:gd name="connsiteY256" fmla="*/ 4401355 h 4870450"/>
              <a:gd name="connsiteX257" fmla="*/ 9807409 w 35242500"/>
              <a:gd name="connsiteY257" fmla="*/ 4814450 h 4870450"/>
              <a:gd name="connsiteX258" fmla="*/ 9801097 w 35242500"/>
              <a:gd name="connsiteY258" fmla="*/ 4870450 h 4870450"/>
              <a:gd name="connsiteX259" fmla="*/ 9055099 w 35242500"/>
              <a:gd name="connsiteY259" fmla="*/ 4870450 h 4870450"/>
              <a:gd name="connsiteX260" fmla="*/ 9055099 w 35242500"/>
              <a:gd name="connsiteY260" fmla="*/ 4819073 h 4870450"/>
              <a:gd name="connsiteX261" fmla="*/ 8832876 w 35242500"/>
              <a:gd name="connsiteY261" fmla="*/ 4656762 h 4870450"/>
              <a:gd name="connsiteX262" fmla="*/ 8755369 w 35242500"/>
              <a:gd name="connsiteY262" fmla="*/ 4572477 h 4870450"/>
              <a:gd name="connsiteX263" fmla="*/ 8568069 w 35242500"/>
              <a:gd name="connsiteY263" fmla="*/ 4419195 h 4870450"/>
              <a:gd name="connsiteX264" fmla="*/ 8343144 w 35242500"/>
              <a:gd name="connsiteY264" fmla="*/ 4266218 h 4870450"/>
              <a:gd name="connsiteX265" fmla="*/ 8110437 w 35242500"/>
              <a:gd name="connsiteY265" fmla="*/ 4089376 h 4870450"/>
              <a:gd name="connsiteX266" fmla="*/ 7967298 w 35242500"/>
              <a:gd name="connsiteY266" fmla="*/ 3957627 h 4870450"/>
              <a:gd name="connsiteX267" fmla="*/ 7798861 w 35242500"/>
              <a:gd name="connsiteY267" fmla="*/ 3815640 h 4870450"/>
              <a:gd name="connsiteX268" fmla="*/ 7632794 w 35242500"/>
              <a:gd name="connsiteY268" fmla="*/ 3675464 h 4870450"/>
              <a:gd name="connsiteX269" fmla="*/ 7573056 w 35242500"/>
              <a:gd name="connsiteY269" fmla="*/ 3590495 h 4870450"/>
              <a:gd name="connsiteX270" fmla="*/ 7371510 w 35242500"/>
              <a:gd name="connsiteY270" fmla="*/ 3516225 h 4870450"/>
              <a:gd name="connsiteX271" fmla="*/ 7302680 w 35242500"/>
              <a:gd name="connsiteY271" fmla="*/ 3440130 h 4870450"/>
              <a:gd name="connsiteX272" fmla="*/ 7137401 w 35242500"/>
              <a:gd name="connsiteY272" fmla="*/ 3289129 h 4870450"/>
              <a:gd name="connsiteX273" fmla="*/ 6870320 w 35242500"/>
              <a:gd name="connsiteY273" fmla="*/ 3106054 h 4870450"/>
              <a:gd name="connsiteX274" fmla="*/ 6659341 w 35242500"/>
              <a:gd name="connsiteY274" fmla="*/ 2944641 h 4870450"/>
              <a:gd name="connsiteX275" fmla="*/ 6507370 w 35242500"/>
              <a:gd name="connsiteY275" fmla="*/ 2799399 h 4870450"/>
              <a:gd name="connsiteX276" fmla="*/ 6306874 w 35242500"/>
              <a:gd name="connsiteY276" fmla="*/ 2638380 h 4870450"/>
              <a:gd name="connsiteX277" fmla="*/ 6191249 w 35242500"/>
              <a:gd name="connsiteY277" fmla="*/ 2425700 h 4870450"/>
              <a:gd name="connsiteX278" fmla="*/ 6415947 w 35242500"/>
              <a:gd name="connsiteY278" fmla="*/ 2176487 h 4870450"/>
              <a:gd name="connsiteX279" fmla="*/ 6507370 w 35242500"/>
              <a:gd name="connsiteY279" fmla="*/ 2077401 h 4870450"/>
              <a:gd name="connsiteX280" fmla="*/ 6661151 w 35242500"/>
              <a:gd name="connsiteY280" fmla="*/ 1910530 h 4870450"/>
              <a:gd name="connsiteX281" fmla="*/ 6800849 w 35242500"/>
              <a:gd name="connsiteY281" fmla="*/ 1816264 h 4870450"/>
              <a:gd name="connsiteX282" fmla="*/ 7102294 w 35242500"/>
              <a:gd name="connsiteY282" fmla="*/ 1584300 h 4870450"/>
              <a:gd name="connsiteX283" fmla="*/ 7283450 w 35242500"/>
              <a:gd name="connsiteY283" fmla="*/ 1432680 h 4870450"/>
              <a:gd name="connsiteX284" fmla="*/ 7404100 w 35242500"/>
              <a:gd name="connsiteY284" fmla="*/ 1333129 h 4870450"/>
              <a:gd name="connsiteX285" fmla="*/ 7519708 w 35242500"/>
              <a:gd name="connsiteY285" fmla="*/ 1306605 h 4870450"/>
              <a:gd name="connsiteX286" fmla="*/ 7644318 w 35242500"/>
              <a:gd name="connsiteY286" fmla="*/ 1186502 h 4870450"/>
              <a:gd name="connsiteX287" fmla="*/ 7800439 w 35242500"/>
              <a:gd name="connsiteY287" fmla="*/ 1060673 h 4870450"/>
              <a:gd name="connsiteX288" fmla="*/ 7911734 w 35242500"/>
              <a:gd name="connsiteY288" fmla="*/ 987255 h 4870450"/>
              <a:gd name="connsiteX289" fmla="*/ 8126311 w 35242500"/>
              <a:gd name="connsiteY289" fmla="*/ 767699 h 4870450"/>
              <a:gd name="connsiteX290" fmla="*/ 8272655 w 35242500"/>
              <a:gd name="connsiteY290" fmla="*/ 672449 h 4870450"/>
              <a:gd name="connsiteX291" fmla="*/ 8571199 w 35242500"/>
              <a:gd name="connsiteY291" fmla="*/ 452117 h 4870450"/>
              <a:gd name="connsiteX292" fmla="*/ 8749090 w 35242500"/>
              <a:gd name="connsiteY292" fmla="*/ 297454 h 4870450"/>
              <a:gd name="connsiteX293" fmla="*/ 8782240 w 35242500"/>
              <a:gd name="connsiteY293" fmla="*/ 215900 h 4870450"/>
              <a:gd name="connsiteX294" fmla="*/ 8890094 w 35242500"/>
              <a:gd name="connsiteY294" fmla="*/ 181209 h 4870450"/>
              <a:gd name="connsiteX295" fmla="*/ 9055099 w 35242500"/>
              <a:gd name="connsiteY295" fmla="*/ 55743 h 4870450"/>
              <a:gd name="connsiteX296" fmla="*/ 2730501 w 35242500"/>
              <a:gd name="connsiteY296" fmla="*/ 6350 h 4870450"/>
              <a:gd name="connsiteX297" fmla="*/ 3441701 w 35242500"/>
              <a:gd name="connsiteY297" fmla="*/ 6350 h 4870450"/>
              <a:gd name="connsiteX298" fmla="*/ 3441701 w 35242500"/>
              <a:gd name="connsiteY298" fmla="*/ 49417 h 4870450"/>
              <a:gd name="connsiteX299" fmla="*/ 3490114 w 35242500"/>
              <a:gd name="connsiteY299" fmla="*/ 151070 h 4870450"/>
              <a:gd name="connsiteX300" fmla="*/ 3548516 w 35242500"/>
              <a:gd name="connsiteY300" fmla="*/ 269928 h 4870450"/>
              <a:gd name="connsiteX301" fmla="*/ 3590386 w 35242500"/>
              <a:gd name="connsiteY301" fmla="*/ 391040 h 4870450"/>
              <a:gd name="connsiteX302" fmla="*/ 3687556 w 35242500"/>
              <a:gd name="connsiteY302" fmla="*/ 481726 h 4870450"/>
              <a:gd name="connsiteX303" fmla="*/ 3824564 w 35242500"/>
              <a:gd name="connsiteY303" fmla="*/ 646139 h 4870450"/>
              <a:gd name="connsiteX304" fmla="*/ 3823259 w 35242500"/>
              <a:gd name="connsiteY304" fmla="*/ 789861 h 4870450"/>
              <a:gd name="connsiteX305" fmla="*/ 3686639 w 35242500"/>
              <a:gd name="connsiteY305" fmla="*/ 926190 h 4870450"/>
              <a:gd name="connsiteX306" fmla="*/ 3459559 w 35242500"/>
              <a:gd name="connsiteY306" fmla="*/ 1143844 h 4870450"/>
              <a:gd name="connsiteX307" fmla="*/ 3322430 w 35242500"/>
              <a:gd name="connsiteY307" fmla="*/ 1243577 h 4870450"/>
              <a:gd name="connsiteX308" fmla="*/ 3100258 w 35242500"/>
              <a:gd name="connsiteY308" fmla="*/ 1415215 h 4870450"/>
              <a:gd name="connsiteX309" fmla="*/ 2892247 w 35242500"/>
              <a:gd name="connsiteY309" fmla="*/ 1560054 h 4870450"/>
              <a:gd name="connsiteX310" fmla="*/ 2694197 w 35242500"/>
              <a:gd name="connsiteY310" fmla="*/ 1710124 h 4870450"/>
              <a:gd name="connsiteX311" fmla="*/ 2607071 w 35242500"/>
              <a:gd name="connsiteY311" fmla="*/ 1794581 h 4870450"/>
              <a:gd name="connsiteX312" fmla="*/ 2348833 w 35242500"/>
              <a:gd name="connsiteY312" fmla="*/ 1966277 h 4870450"/>
              <a:gd name="connsiteX313" fmla="*/ 2272632 w 35242500"/>
              <a:gd name="connsiteY313" fmla="*/ 2053758 h 4870450"/>
              <a:gd name="connsiteX314" fmla="*/ 2046601 w 35242500"/>
              <a:gd name="connsiteY314" fmla="*/ 2205488 h 4870450"/>
              <a:gd name="connsiteX315" fmla="*/ 1909128 w 35242500"/>
              <a:gd name="connsiteY315" fmla="*/ 2318118 h 4870450"/>
              <a:gd name="connsiteX316" fmla="*/ 1822451 w 35242500"/>
              <a:gd name="connsiteY316" fmla="*/ 2425835 h 4870450"/>
              <a:gd name="connsiteX317" fmla="*/ 1906741 w 35242500"/>
              <a:gd name="connsiteY317" fmla="*/ 2533417 h 4870450"/>
              <a:gd name="connsiteX318" fmla="*/ 2048190 w 35242500"/>
              <a:gd name="connsiteY318" fmla="*/ 2661648 h 4870450"/>
              <a:gd name="connsiteX319" fmla="*/ 2167100 w 35242500"/>
              <a:gd name="connsiteY319" fmla="*/ 2753863 h 4870450"/>
              <a:gd name="connsiteX320" fmla="*/ 2350845 w 35242500"/>
              <a:gd name="connsiteY320" fmla="*/ 2889250 h 4870450"/>
              <a:gd name="connsiteX321" fmla="*/ 2541047 w 35242500"/>
              <a:gd name="connsiteY321" fmla="*/ 3047323 h 4870450"/>
              <a:gd name="connsiteX322" fmla="*/ 2663826 w 35242500"/>
              <a:gd name="connsiteY322" fmla="*/ 3113305 h 4870450"/>
              <a:gd name="connsiteX323" fmla="*/ 2705101 w 35242500"/>
              <a:gd name="connsiteY323" fmla="*/ 3177253 h 4870450"/>
              <a:gd name="connsiteX324" fmla="*/ 2864623 w 35242500"/>
              <a:gd name="connsiteY324" fmla="*/ 3307665 h 4870450"/>
              <a:gd name="connsiteX325" fmla="*/ 3107437 w 35242500"/>
              <a:gd name="connsiteY325" fmla="*/ 3469812 h 4870450"/>
              <a:gd name="connsiteX326" fmla="*/ 3316654 w 35242500"/>
              <a:gd name="connsiteY326" fmla="*/ 3627365 h 4870450"/>
              <a:gd name="connsiteX327" fmla="*/ 3491955 w 35242500"/>
              <a:gd name="connsiteY327" fmla="*/ 3781398 h 4870450"/>
              <a:gd name="connsiteX328" fmla="*/ 3686639 w 35242500"/>
              <a:gd name="connsiteY328" fmla="*/ 3937910 h 4870450"/>
              <a:gd name="connsiteX329" fmla="*/ 3823259 w 35242500"/>
              <a:gd name="connsiteY329" fmla="*/ 4086940 h 4870450"/>
              <a:gd name="connsiteX330" fmla="*/ 3824564 w 35242500"/>
              <a:gd name="connsiteY330" fmla="*/ 4230661 h 4870450"/>
              <a:gd name="connsiteX331" fmla="*/ 3683000 w 35242500"/>
              <a:gd name="connsiteY331" fmla="*/ 4375286 h 4870450"/>
              <a:gd name="connsiteX332" fmla="*/ 3548948 w 35242500"/>
              <a:gd name="connsiteY332" fmla="*/ 4565650 h 4870450"/>
              <a:gd name="connsiteX333" fmla="*/ 3466439 w 35242500"/>
              <a:gd name="connsiteY333" fmla="*/ 4730750 h 4870450"/>
              <a:gd name="connsiteX334" fmla="*/ 3441701 w 35242500"/>
              <a:gd name="connsiteY334" fmla="*/ 4837865 h 4870450"/>
              <a:gd name="connsiteX335" fmla="*/ 3441701 w 35242500"/>
              <a:gd name="connsiteY335" fmla="*/ 4870450 h 4870450"/>
              <a:gd name="connsiteX336" fmla="*/ 2730501 w 35242500"/>
              <a:gd name="connsiteY336" fmla="*/ 4870450 h 4870450"/>
              <a:gd name="connsiteX337" fmla="*/ 2730501 w 35242500"/>
              <a:gd name="connsiteY337" fmla="*/ 4821864 h 4870450"/>
              <a:gd name="connsiteX338" fmla="*/ 2524175 w 35242500"/>
              <a:gd name="connsiteY338" fmla="*/ 4673838 h 4870450"/>
              <a:gd name="connsiteX339" fmla="*/ 2417614 w 35242500"/>
              <a:gd name="connsiteY339" fmla="*/ 4587399 h 4870450"/>
              <a:gd name="connsiteX340" fmla="*/ 2179987 w 35242500"/>
              <a:gd name="connsiteY340" fmla="*/ 4404387 h 4870450"/>
              <a:gd name="connsiteX341" fmla="*/ 2008536 w 35242500"/>
              <a:gd name="connsiteY341" fmla="*/ 4282044 h 4870450"/>
              <a:gd name="connsiteX342" fmla="*/ 1788165 w 35242500"/>
              <a:gd name="connsiteY342" fmla="*/ 4089650 h 4870450"/>
              <a:gd name="connsiteX343" fmla="*/ 1632385 w 35242500"/>
              <a:gd name="connsiteY343" fmla="*/ 3949700 h 4870450"/>
              <a:gd name="connsiteX344" fmla="*/ 1490590 w 35242500"/>
              <a:gd name="connsiteY344" fmla="*/ 3827568 h 4870450"/>
              <a:gd name="connsiteX345" fmla="*/ 1299750 w 35242500"/>
              <a:gd name="connsiteY345" fmla="*/ 3680962 h 4870450"/>
              <a:gd name="connsiteX346" fmla="*/ 1079501 w 35242500"/>
              <a:gd name="connsiteY346" fmla="*/ 3536061 h 4870450"/>
              <a:gd name="connsiteX347" fmla="*/ 965200 w 35242500"/>
              <a:gd name="connsiteY347" fmla="*/ 3457011 h 4870450"/>
              <a:gd name="connsiteX348" fmla="*/ 703267 w 35242500"/>
              <a:gd name="connsiteY348" fmla="*/ 3245539 h 4870450"/>
              <a:gd name="connsiteX349" fmla="*/ 523935 w 35242500"/>
              <a:gd name="connsiteY349" fmla="*/ 3092393 h 4870450"/>
              <a:gd name="connsiteX350" fmla="*/ 340286 w 35242500"/>
              <a:gd name="connsiteY350" fmla="*/ 2950140 h 4870450"/>
              <a:gd name="connsiteX351" fmla="*/ 220470 w 35242500"/>
              <a:gd name="connsiteY351" fmla="*/ 2873729 h 4870450"/>
              <a:gd name="connsiteX352" fmla="*/ 190500 w 35242500"/>
              <a:gd name="connsiteY352" fmla="*/ 2807857 h 4870450"/>
              <a:gd name="connsiteX353" fmla="*/ 147725 w 35242500"/>
              <a:gd name="connsiteY353" fmla="*/ 2744104 h 4870450"/>
              <a:gd name="connsiteX354" fmla="*/ 52476 w 35242500"/>
              <a:gd name="connsiteY354" fmla="*/ 2698750 h 4870450"/>
              <a:gd name="connsiteX355" fmla="*/ 0 w 35242500"/>
              <a:gd name="connsiteY355" fmla="*/ 2698750 h 4870450"/>
              <a:gd name="connsiteX356" fmla="*/ 0 w 35242500"/>
              <a:gd name="connsiteY356" fmla="*/ 2178050 h 4870450"/>
              <a:gd name="connsiteX357" fmla="*/ 52476 w 35242500"/>
              <a:gd name="connsiteY357" fmla="*/ 2178050 h 4870450"/>
              <a:gd name="connsiteX358" fmla="*/ 147725 w 35242500"/>
              <a:gd name="connsiteY358" fmla="*/ 2132696 h 4870450"/>
              <a:gd name="connsiteX359" fmla="*/ 190500 w 35242500"/>
              <a:gd name="connsiteY359" fmla="*/ 2065739 h 4870450"/>
              <a:gd name="connsiteX360" fmla="*/ 346174 w 35242500"/>
              <a:gd name="connsiteY360" fmla="*/ 1916870 h 4870450"/>
              <a:gd name="connsiteX361" fmla="*/ 533401 w 35242500"/>
              <a:gd name="connsiteY361" fmla="*/ 1781390 h 4870450"/>
              <a:gd name="connsiteX362" fmla="*/ 705221 w 35242500"/>
              <a:gd name="connsiteY362" fmla="*/ 1627204 h 4870450"/>
              <a:gd name="connsiteX363" fmla="*/ 850449 w 35242500"/>
              <a:gd name="connsiteY363" fmla="*/ 1528380 h 4870450"/>
              <a:gd name="connsiteX364" fmla="*/ 1125683 w 35242500"/>
              <a:gd name="connsiteY364" fmla="*/ 1320632 h 4870450"/>
              <a:gd name="connsiteX365" fmla="*/ 1322278 w 35242500"/>
              <a:gd name="connsiteY365" fmla="*/ 1168019 h 4870450"/>
              <a:gd name="connsiteX366" fmla="*/ 1466851 w 35242500"/>
              <a:gd name="connsiteY366" fmla="*/ 1041613 h 4870450"/>
              <a:gd name="connsiteX367" fmla="*/ 1572899 w 35242500"/>
              <a:gd name="connsiteY367" fmla="*/ 992683 h 4870450"/>
              <a:gd name="connsiteX368" fmla="*/ 1697589 w 35242500"/>
              <a:gd name="connsiteY368" fmla="*/ 816377 h 4870450"/>
              <a:gd name="connsiteX369" fmla="*/ 1799585 w 35242500"/>
              <a:gd name="connsiteY369" fmla="*/ 768417 h 4870450"/>
              <a:gd name="connsiteX370" fmla="*/ 1930038 w 35242500"/>
              <a:gd name="connsiteY370" fmla="*/ 681531 h 4870450"/>
              <a:gd name="connsiteX371" fmla="*/ 2192962 w 35242500"/>
              <a:gd name="connsiteY371" fmla="*/ 454860 h 4870450"/>
              <a:gd name="connsiteX372" fmla="*/ 2339862 w 35242500"/>
              <a:gd name="connsiteY372" fmla="*/ 369119 h 4870450"/>
              <a:gd name="connsiteX373" fmla="*/ 2425637 w 35242500"/>
              <a:gd name="connsiteY373" fmla="*/ 279487 h 4870450"/>
              <a:gd name="connsiteX374" fmla="*/ 2616201 w 35242500"/>
              <a:gd name="connsiteY374" fmla="*/ 156471 h 4870450"/>
              <a:gd name="connsiteX375" fmla="*/ 2730501 w 35242500"/>
              <a:gd name="connsiteY375" fmla="*/ 54936 h 4870450"/>
              <a:gd name="connsiteX376" fmla="*/ 28708348 w 35242500"/>
              <a:gd name="connsiteY376" fmla="*/ 0 h 4870450"/>
              <a:gd name="connsiteX377" fmla="*/ 28722528 w 35242500"/>
              <a:gd name="connsiteY377" fmla="*/ 70480 h 4870450"/>
              <a:gd name="connsiteX378" fmla="*/ 28744682 w 35242500"/>
              <a:gd name="connsiteY378" fmla="*/ 159380 h 4870450"/>
              <a:gd name="connsiteX379" fmla="*/ 28784892 w 35242500"/>
              <a:gd name="connsiteY379" fmla="*/ 255839 h 4870450"/>
              <a:gd name="connsiteX380" fmla="*/ 28938088 w 35242500"/>
              <a:gd name="connsiteY380" fmla="*/ 459318 h 4870450"/>
              <a:gd name="connsiteX381" fmla="*/ 29037888 w 35242500"/>
              <a:gd name="connsiteY381" fmla="*/ 622085 h 4870450"/>
              <a:gd name="connsiteX382" fmla="*/ 29010956 w 35242500"/>
              <a:gd name="connsiteY382" fmla="*/ 897771 h 4870450"/>
              <a:gd name="connsiteX383" fmla="*/ 28906456 w 35242500"/>
              <a:gd name="connsiteY383" fmla="*/ 952020 h 4870450"/>
              <a:gd name="connsiteX384" fmla="*/ 28728038 w 35242500"/>
              <a:gd name="connsiteY384" fmla="*/ 1103478 h 4870450"/>
              <a:gd name="connsiteX385" fmla="*/ 28643556 w 35242500"/>
              <a:gd name="connsiteY385" fmla="*/ 1196475 h 4870450"/>
              <a:gd name="connsiteX386" fmla="*/ 28326782 w 35242500"/>
              <a:gd name="connsiteY386" fmla="*/ 1436733 h 4870450"/>
              <a:gd name="connsiteX387" fmla="*/ 28149352 w 35242500"/>
              <a:gd name="connsiteY387" fmla="*/ 1553930 h 4870450"/>
              <a:gd name="connsiteX388" fmla="*/ 27904330 w 35242500"/>
              <a:gd name="connsiteY388" fmla="*/ 1767302 h 4870450"/>
              <a:gd name="connsiteX389" fmla="*/ 27818710 w 35242500"/>
              <a:gd name="connsiteY389" fmla="*/ 1815135 h 4870450"/>
              <a:gd name="connsiteX390" fmla="*/ 27698700 w 35242500"/>
              <a:gd name="connsiteY390" fmla="*/ 1844920 h 4870450"/>
              <a:gd name="connsiteX391" fmla="*/ 27597100 w 35242500"/>
              <a:gd name="connsiteY391" fmla="*/ 1952289 h 4870450"/>
              <a:gd name="connsiteX392" fmla="*/ 27550912 w 35242500"/>
              <a:gd name="connsiteY392" fmla="*/ 2051353 h 4870450"/>
              <a:gd name="connsiteX393" fmla="*/ 27442964 w 35242500"/>
              <a:gd name="connsiteY393" fmla="*/ 2093613 h 4870450"/>
              <a:gd name="connsiteX394" fmla="*/ 27279600 w 35242500"/>
              <a:gd name="connsiteY394" fmla="*/ 2200196 h 4870450"/>
              <a:gd name="connsiteX395" fmla="*/ 27152600 w 35242500"/>
              <a:gd name="connsiteY395" fmla="*/ 2317010 h 4870450"/>
              <a:gd name="connsiteX396" fmla="*/ 27051000 w 35242500"/>
              <a:gd name="connsiteY396" fmla="*/ 2440422 h 4870450"/>
              <a:gd name="connsiteX397" fmla="*/ 27096196 w 35242500"/>
              <a:gd name="connsiteY397" fmla="*/ 2502522 h 4870450"/>
              <a:gd name="connsiteX398" fmla="*/ 27285640 w 35242500"/>
              <a:gd name="connsiteY398" fmla="*/ 2660111 h 4870450"/>
              <a:gd name="connsiteX399" fmla="*/ 27446912 w 35242500"/>
              <a:gd name="connsiteY399" fmla="*/ 2775839 h 4870450"/>
              <a:gd name="connsiteX400" fmla="*/ 27556192 w 35242500"/>
              <a:gd name="connsiteY400" fmla="*/ 2817666 h 4870450"/>
              <a:gd name="connsiteX401" fmla="*/ 27607526 w 35242500"/>
              <a:gd name="connsiteY401" fmla="*/ 2907428 h 4870450"/>
              <a:gd name="connsiteX402" fmla="*/ 27776156 w 35242500"/>
              <a:gd name="connsiteY402" fmla="*/ 3036489 h 4870450"/>
              <a:gd name="connsiteX403" fmla="*/ 27933672 w 35242500"/>
              <a:gd name="connsiteY403" fmla="*/ 3130594 h 4870450"/>
              <a:gd name="connsiteX404" fmla="*/ 28163300 w 35242500"/>
              <a:gd name="connsiteY404" fmla="*/ 3321553 h 4870450"/>
              <a:gd name="connsiteX405" fmla="*/ 28329564 w 35242500"/>
              <a:gd name="connsiteY405" fmla="*/ 3430301 h 4870450"/>
              <a:gd name="connsiteX406" fmla="*/ 28520748 w 35242500"/>
              <a:gd name="connsiteY406" fmla="*/ 3612998 h 4870450"/>
              <a:gd name="connsiteX407" fmla="*/ 28630300 w 35242500"/>
              <a:gd name="connsiteY407" fmla="*/ 3661277 h 4870450"/>
              <a:gd name="connsiteX408" fmla="*/ 28727266 w 35242500"/>
              <a:gd name="connsiteY408" fmla="*/ 3771605 h 4870450"/>
              <a:gd name="connsiteX409" fmla="*/ 28899300 w 35242500"/>
              <a:gd name="connsiteY409" fmla="*/ 3923885 h 4870450"/>
              <a:gd name="connsiteX410" fmla="*/ 29038004 w 35242500"/>
              <a:gd name="connsiteY410" fmla="*/ 4076485 h 4870450"/>
              <a:gd name="connsiteX411" fmla="*/ 29037908 w 35242500"/>
              <a:gd name="connsiteY411" fmla="*/ 4241585 h 4870450"/>
              <a:gd name="connsiteX412" fmla="*/ 28938088 w 35242500"/>
              <a:gd name="connsiteY412" fmla="*/ 4417482 h 4870450"/>
              <a:gd name="connsiteX413" fmla="*/ 28727400 w 35242500"/>
              <a:gd name="connsiteY413" fmla="*/ 4818394 h 4870450"/>
              <a:gd name="connsiteX414" fmla="*/ 28727400 w 35242500"/>
              <a:gd name="connsiteY414" fmla="*/ 4870450 h 4870450"/>
              <a:gd name="connsiteX415" fmla="*/ 27965400 w 35242500"/>
              <a:gd name="connsiteY415" fmla="*/ 4870450 h 4870450"/>
              <a:gd name="connsiteX416" fmla="*/ 27965400 w 35242500"/>
              <a:gd name="connsiteY416" fmla="*/ 4825165 h 4870450"/>
              <a:gd name="connsiteX417" fmla="*/ 27951676 w 35242500"/>
              <a:gd name="connsiteY417" fmla="*/ 4754235 h 4870450"/>
              <a:gd name="connsiteX418" fmla="*/ 27796496 w 35242500"/>
              <a:gd name="connsiteY418" fmla="*/ 4673879 h 4870450"/>
              <a:gd name="connsiteX419" fmla="*/ 27660572 w 35242500"/>
              <a:gd name="connsiteY419" fmla="*/ 4565595 h 4870450"/>
              <a:gd name="connsiteX420" fmla="*/ 27476048 w 35242500"/>
              <a:gd name="connsiteY420" fmla="*/ 4419478 h 4870450"/>
              <a:gd name="connsiteX421" fmla="*/ 27258420 w 35242500"/>
              <a:gd name="connsiteY421" fmla="*/ 4274269 h 4870450"/>
              <a:gd name="connsiteX422" fmla="*/ 27042868 w 35242500"/>
              <a:gd name="connsiteY422" fmla="*/ 4100680 h 4870450"/>
              <a:gd name="connsiteX423" fmla="*/ 26866848 w 35242500"/>
              <a:gd name="connsiteY423" fmla="*/ 3943350 h 4870450"/>
              <a:gd name="connsiteX424" fmla="*/ 26695400 w 35242500"/>
              <a:gd name="connsiteY424" fmla="*/ 3802978 h 4870450"/>
              <a:gd name="connsiteX425" fmla="*/ 26543212 w 35242500"/>
              <a:gd name="connsiteY425" fmla="*/ 3675731 h 4870450"/>
              <a:gd name="connsiteX426" fmla="*/ 26365028 w 35242500"/>
              <a:gd name="connsiteY426" fmla="*/ 3543258 h 4870450"/>
              <a:gd name="connsiteX427" fmla="*/ 26179804 w 35242500"/>
              <a:gd name="connsiteY427" fmla="*/ 3393474 h 4870450"/>
              <a:gd name="connsiteX428" fmla="*/ 26002428 w 35242500"/>
              <a:gd name="connsiteY428" fmla="*/ 3275401 h 4870450"/>
              <a:gd name="connsiteX429" fmla="*/ 25777516 w 35242500"/>
              <a:gd name="connsiteY429" fmla="*/ 3105422 h 4870450"/>
              <a:gd name="connsiteX430" fmla="*/ 25544410 w 35242500"/>
              <a:gd name="connsiteY430" fmla="*/ 2934749 h 4870450"/>
              <a:gd name="connsiteX431" fmla="*/ 25406308 w 35242500"/>
              <a:gd name="connsiteY431" fmla="*/ 2783920 h 4870450"/>
              <a:gd name="connsiteX432" fmla="*/ 25253204 w 35242500"/>
              <a:gd name="connsiteY432" fmla="*/ 2651956 h 4870450"/>
              <a:gd name="connsiteX433" fmla="*/ 25101548 w 35242500"/>
              <a:gd name="connsiteY433" fmla="*/ 2425700 h 4870450"/>
              <a:gd name="connsiteX434" fmla="*/ 25252918 w 35242500"/>
              <a:gd name="connsiteY434" fmla="*/ 2198961 h 4870450"/>
              <a:gd name="connsiteX435" fmla="*/ 25353488 w 35242500"/>
              <a:gd name="connsiteY435" fmla="*/ 2159000 h 4870450"/>
              <a:gd name="connsiteX436" fmla="*/ 25405318 w 35242500"/>
              <a:gd name="connsiteY436" fmla="*/ 2063750 h 4870450"/>
              <a:gd name="connsiteX437" fmla="*/ 25571816 w 35242500"/>
              <a:gd name="connsiteY437" fmla="*/ 1911350 h 4870450"/>
              <a:gd name="connsiteX438" fmla="*/ 25774648 w 35242500"/>
              <a:gd name="connsiteY438" fmla="*/ 1751118 h 4870450"/>
              <a:gd name="connsiteX439" fmla="*/ 26019242 w 35242500"/>
              <a:gd name="connsiteY439" fmla="*/ 1582723 h 4870450"/>
              <a:gd name="connsiteX440" fmla="*/ 26180436 w 35242500"/>
              <a:gd name="connsiteY440" fmla="*/ 1469752 h 4870450"/>
              <a:gd name="connsiteX441" fmla="*/ 26365028 w 35242500"/>
              <a:gd name="connsiteY441" fmla="*/ 1333542 h 4870450"/>
              <a:gd name="connsiteX442" fmla="*/ 26551278 w 35242500"/>
              <a:gd name="connsiteY442" fmla="*/ 1193215 h 4870450"/>
              <a:gd name="connsiteX443" fmla="*/ 26695400 w 35242500"/>
              <a:gd name="connsiteY443" fmla="*/ 1048455 h 4870450"/>
              <a:gd name="connsiteX444" fmla="*/ 26883452 w 35242500"/>
              <a:gd name="connsiteY444" fmla="*/ 916573 h 4870450"/>
              <a:gd name="connsiteX445" fmla="*/ 27044344 w 35242500"/>
              <a:gd name="connsiteY445" fmla="*/ 753793 h 4870450"/>
              <a:gd name="connsiteX446" fmla="*/ 27247544 w 35242500"/>
              <a:gd name="connsiteY446" fmla="*/ 593519 h 4870450"/>
              <a:gd name="connsiteX447" fmla="*/ 27362148 w 35242500"/>
              <a:gd name="connsiteY447" fmla="*/ 475838 h 4870450"/>
              <a:gd name="connsiteX448" fmla="*/ 27473234 w 35242500"/>
              <a:gd name="connsiteY448" fmla="*/ 444828 h 4870450"/>
              <a:gd name="connsiteX449" fmla="*/ 27601884 w 35242500"/>
              <a:gd name="connsiteY449" fmla="*/ 384709 h 4870450"/>
              <a:gd name="connsiteX450" fmla="*/ 27847584 w 35242500"/>
              <a:gd name="connsiteY450" fmla="*/ 172264 h 4870450"/>
              <a:gd name="connsiteX451" fmla="*/ 27965400 w 35242500"/>
              <a:gd name="connsiteY451" fmla="*/ 54135 h 4870450"/>
              <a:gd name="connsiteX452" fmla="*/ 27965400 w 35242500"/>
              <a:gd name="connsiteY452" fmla="*/ 5972 h 4870450"/>
            </a:gdLst>
            <a:ahLst/>
            <a:cxnLst/>
            <a:rect l="l" t="t" r="r" b="b"/>
            <a:pathLst>
              <a:path w="35242500" h="4870450">
                <a:moveTo>
                  <a:pt x="34289996" y="6350"/>
                </a:moveTo>
                <a:lnTo>
                  <a:pt x="35035760" y="6350"/>
                </a:lnTo>
                <a:lnTo>
                  <a:pt x="35043164" y="68860"/>
                </a:lnTo>
                <a:cubicBezTo>
                  <a:pt x="35057804" y="192476"/>
                  <a:pt x="35134952" y="298450"/>
                  <a:pt x="35210300" y="298450"/>
                </a:cubicBezTo>
                <a:lnTo>
                  <a:pt x="35242500" y="298450"/>
                </a:lnTo>
                <a:lnTo>
                  <a:pt x="35242500" y="984250"/>
                </a:lnTo>
                <a:lnTo>
                  <a:pt x="35210340" y="984250"/>
                </a:lnTo>
                <a:cubicBezTo>
                  <a:pt x="35141548" y="984250"/>
                  <a:pt x="35093500" y="1017725"/>
                  <a:pt x="35043208" y="1100690"/>
                </a:cubicBezTo>
                <a:cubicBezTo>
                  <a:pt x="34998684" y="1174137"/>
                  <a:pt x="34987880" y="1183583"/>
                  <a:pt x="34918456" y="1209767"/>
                </a:cubicBezTo>
                <a:cubicBezTo>
                  <a:pt x="34778012" y="1262737"/>
                  <a:pt x="34758100" y="1277567"/>
                  <a:pt x="34701160" y="1371600"/>
                </a:cubicBezTo>
                <a:cubicBezTo>
                  <a:pt x="34649388" y="1457095"/>
                  <a:pt x="34642624" y="1462932"/>
                  <a:pt x="34524568" y="1524000"/>
                </a:cubicBezTo>
                <a:cubicBezTo>
                  <a:pt x="34411220" y="1582632"/>
                  <a:pt x="34395060" y="1595947"/>
                  <a:pt x="34313796" y="1697700"/>
                </a:cubicBezTo>
                <a:cubicBezTo>
                  <a:pt x="34226348" y="1807206"/>
                  <a:pt x="34225136" y="1808117"/>
                  <a:pt x="34122116" y="1842427"/>
                </a:cubicBezTo>
                <a:cubicBezTo>
                  <a:pt x="34006524" y="1880922"/>
                  <a:pt x="33976244" y="1905139"/>
                  <a:pt x="33930276" y="1995858"/>
                </a:cubicBezTo>
                <a:cubicBezTo>
                  <a:pt x="33906896" y="2041994"/>
                  <a:pt x="33889316" y="2060410"/>
                  <a:pt x="33862572" y="2066782"/>
                </a:cubicBezTo>
                <a:cubicBezTo>
                  <a:pt x="33690980" y="2107669"/>
                  <a:pt x="33683140" y="2112602"/>
                  <a:pt x="33603584" y="2229752"/>
                </a:cubicBezTo>
                <a:cubicBezTo>
                  <a:pt x="33557676" y="2297356"/>
                  <a:pt x="33540208" y="2311702"/>
                  <a:pt x="33458416" y="2348976"/>
                </a:cubicBezTo>
                <a:cubicBezTo>
                  <a:pt x="33313760" y="2414898"/>
                  <a:pt x="33315252" y="2462738"/>
                  <a:pt x="33464148" y="2532598"/>
                </a:cubicBezTo>
                <a:cubicBezTo>
                  <a:pt x="33542248" y="2569241"/>
                  <a:pt x="33561816" y="2585538"/>
                  <a:pt x="33606228" y="2650941"/>
                </a:cubicBezTo>
                <a:cubicBezTo>
                  <a:pt x="33658956" y="2728586"/>
                  <a:pt x="33676396" y="2739547"/>
                  <a:pt x="33804132" y="2775343"/>
                </a:cubicBezTo>
                <a:cubicBezTo>
                  <a:pt x="33858992" y="2790716"/>
                  <a:pt x="33934396" y="2860329"/>
                  <a:pt x="33934396" y="2895600"/>
                </a:cubicBezTo>
                <a:cubicBezTo>
                  <a:pt x="33934396" y="2905591"/>
                  <a:pt x="33952148" y="2933984"/>
                  <a:pt x="33973848" y="2958695"/>
                </a:cubicBezTo>
                <a:cubicBezTo>
                  <a:pt x="34003756" y="2992759"/>
                  <a:pt x="34029092" y="3006890"/>
                  <a:pt x="34078620" y="3017126"/>
                </a:cubicBezTo>
                <a:cubicBezTo>
                  <a:pt x="34182084" y="3038509"/>
                  <a:pt x="34219664" y="3062960"/>
                  <a:pt x="34321536" y="3175173"/>
                </a:cubicBezTo>
                <a:cubicBezTo>
                  <a:pt x="34401380" y="3263117"/>
                  <a:pt x="34435752" y="3290066"/>
                  <a:pt x="34530524" y="3339013"/>
                </a:cubicBezTo>
                <a:cubicBezTo>
                  <a:pt x="34645612" y="3398452"/>
                  <a:pt x="34653296" y="3405490"/>
                  <a:pt x="34725528" y="3517597"/>
                </a:cubicBezTo>
                <a:cubicBezTo>
                  <a:pt x="34757764" y="3567625"/>
                  <a:pt x="34779480" y="3585957"/>
                  <a:pt x="34829748" y="3605574"/>
                </a:cubicBezTo>
                <a:cubicBezTo>
                  <a:pt x="34992372" y="3669037"/>
                  <a:pt x="35007996" y="3680755"/>
                  <a:pt x="35050772" y="3771282"/>
                </a:cubicBezTo>
                <a:cubicBezTo>
                  <a:pt x="35092732" y="3860088"/>
                  <a:pt x="35135444" y="3892550"/>
                  <a:pt x="35210340" y="3892550"/>
                </a:cubicBezTo>
                <a:lnTo>
                  <a:pt x="35242500" y="3892550"/>
                </a:lnTo>
                <a:lnTo>
                  <a:pt x="35242500" y="4578350"/>
                </a:lnTo>
                <a:lnTo>
                  <a:pt x="35210300" y="4578350"/>
                </a:lnTo>
                <a:cubicBezTo>
                  <a:pt x="35134952" y="4578350"/>
                  <a:pt x="35057804" y="4684324"/>
                  <a:pt x="35043164" y="4807940"/>
                </a:cubicBezTo>
                <a:lnTo>
                  <a:pt x="35035760" y="4870450"/>
                </a:lnTo>
                <a:lnTo>
                  <a:pt x="34289996" y="4870450"/>
                </a:lnTo>
                <a:lnTo>
                  <a:pt x="34289996" y="4821363"/>
                </a:lnTo>
                <a:cubicBezTo>
                  <a:pt x="34289996" y="4747242"/>
                  <a:pt x="34254040" y="4711556"/>
                  <a:pt x="34140124" y="4672619"/>
                </a:cubicBezTo>
                <a:cubicBezTo>
                  <a:pt x="34086344" y="4654238"/>
                  <a:pt x="34039132" y="4637127"/>
                  <a:pt x="34035200" y="4634593"/>
                </a:cubicBezTo>
                <a:cubicBezTo>
                  <a:pt x="34031268" y="4632060"/>
                  <a:pt x="34009200" y="4592468"/>
                  <a:pt x="33986160" y="4546611"/>
                </a:cubicBezTo>
                <a:cubicBezTo>
                  <a:pt x="33938104" y="4450980"/>
                  <a:pt x="33904492" y="4426105"/>
                  <a:pt x="33781996" y="4395525"/>
                </a:cubicBezTo>
                <a:cubicBezTo>
                  <a:pt x="33696136" y="4374090"/>
                  <a:pt x="33690996" y="4370019"/>
                  <a:pt x="33577296" y="4233482"/>
                </a:cubicBezTo>
                <a:cubicBezTo>
                  <a:pt x="33548240" y="4198587"/>
                  <a:pt x="33499216" y="4162172"/>
                  <a:pt x="33443948" y="4134432"/>
                </a:cubicBezTo>
                <a:cubicBezTo>
                  <a:pt x="33289332" y="4056828"/>
                  <a:pt x="33276524" y="4047017"/>
                  <a:pt x="33206868" y="3952825"/>
                </a:cubicBezTo>
                <a:cubicBezTo>
                  <a:pt x="33137484" y="3859006"/>
                  <a:pt x="33096296" y="3829594"/>
                  <a:pt x="32974912" y="3787192"/>
                </a:cubicBezTo>
                <a:cubicBezTo>
                  <a:pt x="32930020" y="3771511"/>
                  <a:pt x="32917360" y="3757587"/>
                  <a:pt x="32875440" y="3677813"/>
                </a:cubicBezTo>
                <a:cubicBezTo>
                  <a:pt x="32834852" y="3600569"/>
                  <a:pt x="32818220" y="3581726"/>
                  <a:pt x="32768128" y="3556222"/>
                </a:cubicBezTo>
                <a:cubicBezTo>
                  <a:pt x="32735524" y="3539623"/>
                  <a:pt x="32684188" y="3521935"/>
                  <a:pt x="32654052" y="3516916"/>
                </a:cubicBezTo>
                <a:cubicBezTo>
                  <a:pt x="32610436" y="3509651"/>
                  <a:pt x="32592952" y="3498505"/>
                  <a:pt x="32568328" y="3462272"/>
                </a:cubicBezTo>
                <a:cubicBezTo>
                  <a:pt x="32551316" y="3437237"/>
                  <a:pt x="32537396" y="3409407"/>
                  <a:pt x="32537396" y="3400428"/>
                </a:cubicBezTo>
                <a:cubicBezTo>
                  <a:pt x="32537396" y="3369030"/>
                  <a:pt x="32449648" y="3299247"/>
                  <a:pt x="32382680" y="3277386"/>
                </a:cubicBezTo>
                <a:cubicBezTo>
                  <a:pt x="32345536" y="3265262"/>
                  <a:pt x="32296084" y="3249035"/>
                  <a:pt x="32272792" y="3241329"/>
                </a:cubicBezTo>
                <a:cubicBezTo>
                  <a:pt x="32246788" y="3232727"/>
                  <a:pt x="32205100" y="3197594"/>
                  <a:pt x="32164840" y="3150358"/>
                </a:cubicBezTo>
                <a:cubicBezTo>
                  <a:pt x="32064848" y="3033039"/>
                  <a:pt x="32032308" y="3007439"/>
                  <a:pt x="31912016" y="2951457"/>
                </a:cubicBezTo>
                <a:cubicBezTo>
                  <a:pt x="31795268" y="2897125"/>
                  <a:pt x="31760308" y="2863797"/>
                  <a:pt x="31719000" y="2767463"/>
                </a:cubicBezTo>
                <a:cubicBezTo>
                  <a:pt x="31694680" y="2710741"/>
                  <a:pt x="31622944" y="2655755"/>
                  <a:pt x="31546372" y="2635135"/>
                </a:cubicBezTo>
                <a:cubicBezTo>
                  <a:pt x="31521560" y="2628454"/>
                  <a:pt x="31488924" y="2611496"/>
                  <a:pt x="31473848" y="2597451"/>
                </a:cubicBezTo>
                <a:cubicBezTo>
                  <a:pt x="31441348" y="2567177"/>
                  <a:pt x="31407240" y="2479217"/>
                  <a:pt x="31407240" y="2425700"/>
                </a:cubicBezTo>
                <a:cubicBezTo>
                  <a:pt x="31407240" y="2379890"/>
                  <a:pt x="31436876" y="2313793"/>
                  <a:pt x="31472152" y="2280929"/>
                </a:cubicBezTo>
                <a:cubicBezTo>
                  <a:pt x="31486292" y="2267753"/>
                  <a:pt x="31527448" y="2242226"/>
                  <a:pt x="31563604" y="2224202"/>
                </a:cubicBezTo>
                <a:cubicBezTo>
                  <a:pt x="31687740" y="2162324"/>
                  <a:pt x="31713804" y="2140052"/>
                  <a:pt x="31727460" y="2084155"/>
                </a:cubicBezTo>
                <a:cubicBezTo>
                  <a:pt x="31744044" y="2016290"/>
                  <a:pt x="31775404" y="1989543"/>
                  <a:pt x="31923320" y="1917110"/>
                </a:cubicBezTo>
                <a:cubicBezTo>
                  <a:pt x="32022256" y="1868661"/>
                  <a:pt x="32055636" y="1844757"/>
                  <a:pt x="32097852" y="1792128"/>
                </a:cubicBezTo>
                <a:cubicBezTo>
                  <a:pt x="32148592" y="1728871"/>
                  <a:pt x="32226508" y="1655873"/>
                  <a:pt x="32285932" y="1615920"/>
                </a:cubicBezTo>
                <a:cubicBezTo>
                  <a:pt x="32302004" y="1605117"/>
                  <a:pt x="32345572" y="1592014"/>
                  <a:pt x="32382760" y="1586802"/>
                </a:cubicBezTo>
                <a:cubicBezTo>
                  <a:pt x="32460976" y="1575839"/>
                  <a:pt x="32506196" y="1538491"/>
                  <a:pt x="32549452" y="1449130"/>
                </a:cubicBezTo>
                <a:cubicBezTo>
                  <a:pt x="32584292" y="1377165"/>
                  <a:pt x="32593368" y="1370197"/>
                  <a:pt x="32682464" y="1346989"/>
                </a:cubicBezTo>
                <a:cubicBezTo>
                  <a:pt x="32769380" y="1324352"/>
                  <a:pt x="32802404" y="1297108"/>
                  <a:pt x="32870436" y="1191942"/>
                </a:cubicBezTo>
                <a:cubicBezTo>
                  <a:pt x="32932924" y="1095347"/>
                  <a:pt x="32966796" y="1068611"/>
                  <a:pt x="33067280" y="1036571"/>
                </a:cubicBezTo>
                <a:cubicBezTo>
                  <a:pt x="33141132" y="1013022"/>
                  <a:pt x="33148620" y="1007008"/>
                  <a:pt x="33181580" y="944761"/>
                </a:cubicBezTo>
                <a:cubicBezTo>
                  <a:pt x="33237276" y="839566"/>
                  <a:pt x="33275288" y="804465"/>
                  <a:pt x="33406996" y="736600"/>
                </a:cubicBezTo>
                <a:cubicBezTo>
                  <a:pt x="33526316" y="675116"/>
                  <a:pt x="33556404" y="649525"/>
                  <a:pt x="33667700" y="514884"/>
                </a:cubicBezTo>
                <a:cubicBezTo>
                  <a:pt x="33691520" y="486066"/>
                  <a:pt x="33720064" y="471328"/>
                  <a:pt x="33781996" y="455870"/>
                </a:cubicBezTo>
                <a:cubicBezTo>
                  <a:pt x="33951848" y="413478"/>
                  <a:pt x="33939516" y="421188"/>
                  <a:pt x="33989476" y="326122"/>
                </a:cubicBezTo>
                <a:cubicBezTo>
                  <a:pt x="34043244" y="223799"/>
                  <a:pt x="34071104" y="200724"/>
                  <a:pt x="34152896" y="190760"/>
                </a:cubicBezTo>
                <a:cubicBezTo>
                  <a:pt x="34190508" y="186179"/>
                  <a:pt x="34226976" y="171423"/>
                  <a:pt x="34251320" y="150937"/>
                </a:cubicBezTo>
                <a:cubicBezTo>
                  <a:pt x="34283660" y="123725"/>
                  <a:pt x="34289996" y="109212"/>
                  <a:pt x="34289996" y="62371"/>
                </a:cubicBezTo>
                <a:close/>
                <a:moveTo>
                  <a:pt x="21640800" y="6350"/>
                </a:moveTo>
                <a:lnTo>
                  <a:pt x="22352000" y="6350"/>
                </a:lnTo>
                <a:lnTo>
                  <a:pt x="22352000" y="49417"/>
                </a:lnTo>
                <a:cubicBezTo>
                  <a:pt x="22352000" y="80900"/>
                  <a:pt x="22365572" y="108907"/>
                  <a:pt x="22402454" y="153541"/>
                </a:cubicBezTo>
                <a:cubicBezTo>
                  <a:pt x="22440768" y="199903"/>
                  <a:pt x="22454956" y="230035"/>
                  <a:pt x="22461424" y="278748"/>
                </a:cubicBezTo>
                <a:cubicBezTo>
                  <a:pt x="22474948" y="380631"/>
                  <a:pt x="22526252" y="451588"/>
                  <a:pt x="22616516" y="493261"/>
                </a:cubicBezTo>
                <a:cubicBezTo>
                  <a:pt x="22674546" y="520051"/>
                  <a:pt x="22696644" y="538063"/>
                  <a:pt x="22709444" y="569005"/>
                </a:cubicBezTo>
                <a:cubicBezTo>
                  <a:pt x="22732612" y="625009"/>
                  <a:pt x="22731216" y="788332"/>
                  <a:pt x="22707036" y="850645"/>
                </a:cubicBezTo>
                <a:cubicBezTo>
                  <a:pt x="22689032" y="897049"/>
                  <a:pt x="22679808" y="904001"/>
                  <a:pt x="22594486" y="935496"/>
                </a:cubicBezTo>
                <a:cubicBezTo>
                  <a:pt x="22484682" y="976028"/>
                  <a:pt x="22454284" y="1001881"/>
                  <a:pt x="22407340" y="1094668"/>
                </a:cubicBezTo>
                <a:cubicBezTo>
                  <a:pt x="22383188" y="1142400"/>
                  <a:pt x="22360226" y="1169158"/>
                  <a:pt x="22333562" y="1180639"/>
                </a:cubicBezTo>
                <a:cubicBezTo>
                  <a:pt x="22312272" y="1189808"/>
                  <a:pt x="22263244" y="1216854"/>
                  <a:pt x="22224612" y="1240740"/>
                </a:cubicBezTo>
                <a:cubicBezTo>
                  <a:pt x="22185978" y="1264627"/>
                  <a:pt x="22132528" y="1295270"/>
                  <a:pt x="22105828" y="1308836"/>
                </a:cubicBezTo>
                <a:cubicBezTo>
                  <a:pt x="22079130" y="1322401"/>
                  <a:pt x="22034548" y="1362075"/>
                  <a:pt x="22006752" y="1397000"/>
                </a:cubicBezTo>
                <a:cubicBezTo>
                  <a:pt x="21922140" y="1503326"/>
                  <a:pt x="21875502" y="1538723"/>
                  <a:pt x="21782992" y="1566822"/>
                </a:cubicBezTo>
                <a:cubicBezTo>
                  <a:pt x="21666392" y="1602238"/>
                  <a:pt x="21635152" y="1626414"/>
                  <a:pt x="21608628" y="1701757"/>
                </a:cubicBezTo>
                <a:cubicBezTo>
                  <a:pt x="21585432" y="1767649"/>
                  <a:pt x="21583582" y="1768987"/>
                  <a:pt x="21475700" y="1797957"/>
                </a:cubicBezTo>
                <a:cubicBezTo>
                  <a:pt x="21342482" y="1833731"/>
                  <a:pt x="21315248" y="1855090"/>
                  <a:pt x="21259574" y="1967460"/>
                </a:cubicBezTo>
                <a:cubicBezTo>
                  <a:pt x="21237320" y="2012374"/>
                  <a:pt x="21214148" y="2038616"/>
                  <a:pt x="21183374" y="2053758"/>
                </a:cubicBezTo>
                <a:cubicBezTo>
                  <a:pt x="21061504" y="2113719"/>
                  <a:pt x="21006392" y="2153566"/>
                  <a:pt x="20967856" y="2209575"/>
                </a:cubicBezTo>
                <a:cubicBezTo>
                  <a:pt x="20944190" y="2243971"/>
                  <a:pt x="20894400" y="2290254"/>
                  <a:pt x="20850634" y="2318542"/>
                </a:cubicBezTo>
                <a:cubicBezTo>
                  <a:pt x="20771676" y="2369575"/>
                  <a:pt x="20726400" y="2412935"/>
                  <a:pt x="20726400" y="2437517"/>
                </a:cubicBezTo>
                <a:cubicBezTo>
                  <a:pt x="20726400" y="2465727"/>
                  <a:pt x="20764408" y="2505103"/>
                  <a:pt x="20830542" y="2545413"/>
                </a:cubicBezTo>
                <a:cubicBezTo>
                  <a:pt x="20867562" y="2567975"/>
                  <a:pt x="20920712" y="2615419"/>
                  <a:pt x="20948650" y="2650842"/>
                </a:cubicBezTo>
                <a:cubicBezTo>
                  <a:pt x="20985074" y="2697021"/>
                  <a:pt x="21019218" y="2723828"/>
                  <a:pt x="21069300" y="2745566"/>
                </a:cubicBezTo>
                <a:cubicBezTo>
                  <a:pt x="21215120" y="2808857"/>
                  <a:pt x="21226458" y="2817103"/>
                  <a:pt x="21259574" y="2883940"/>
                </a:cubicBezTo>
                <a:cubicBezTo>
                  <a:pt x="21315032" y="2995875"/>
                  <a:pt x="21329240" y="3007383"/>
                  <a:pt x="21463000" y="3048725"/>
                </a:cubicBezTo>
                <a:cubicBezTo>
                  <a:pt x="21546572" y="3074554"/>
                  <a:pt x="21580456" y="3102812"/>
                  <a:pt x="21616070" y="3176382"/>
                </a:cubicBezTo>
                <a:cubicBezTo>
                  <a:pt x="21650016" y="3246507"/>
                  <a:pt x="21705152" y="3293003"/>
                  <a:pt x="21765202" y="3302143"/>
                </a:cubicBezTo>
                <a:cubicBezTo>
                  <a:pt x="21849668" y="3314998"/>
                  <a:pt x="21919412" y="3360912"/>
                  <a:pt x="22015878" y="3467166"/>
                </a:cubicBezTo>
                <a:cubicBezTo>
                  <a:pt x="22094244" y="3553488"/>
                  <a:pt x="22124892" y="3577356"/>
                  <a:pt x="22202260" y="3612332"/>
                </a:cubicBezTo>
                <a:cubicBezTo>
                  <a:pt x="22327960" y="3669159"/>
                  <a:pt x="22366198" y="3700819"/>
                  <a:pt x="22407340" y="3782132"/>
                </a:cubicBezTo>
                <a:cubicBezTo>
                  <a:pt x="22454594" y="3875530"/>
                  <a:pt x="22486072" y="3902045"/>
                  <a:pt x="22588700" y="3934892"/>
                </a:cubicBezTo>
                <a:cubicBezTo>
                  <a:pt x="22667580" y="3960139"/>
                  <a:pt x="22678724" y="3968022"/>
                  <a:pt x="22706144" y="4017976"/>
                </a:cubicBezTo>
                <a:cubicBezTo>
                  <a:pt x="22746968" y="4092353"/>
                  <a:pt x="22754428" y="4169990"/>
                  <a:pt x="22727304" y="4238230"/>
                </a:cubicBezTo>
                <a:cubicBezTo>
                  <a:pt x="22698618" y="4310397"/>
                  <a:pt x="22676440" y="4333081"/>
                  <a:pt x="22593300" y="4375286"/>
                </a:cubicBezTo>
                <a:cubicBezTo>
                  <a:pt x="22516970" y="4414034"/>
                  <a:pt x="22505476" y="4433433"/>
                  <a:pt x="22470800" y="4582088"/>
                </a:cubicBezTo>
                <a:cubicBezTo>
                  <a:pt x="22458532" y="4634670"/>
                  <a:pt x="22436432" y="4680809"/>
                  <a:pt x="22402340" y="4724994"/>
                </a:cubicBezTo>
                <a:cubicBezTo>
                  <a:pt x="22368092" y="4769389"/>
                  <a:pt x="22352000" y="4803065"/>
                  <a:pt x="22352000" y="4830348"/>
                </a:cubicBezTo>
                <a:lnTo>
                  <a:pt x="22352000" y="4870450"/>
                </a:lnTo>
                <a:lnTo>
                  <a:pt x="21640800" y="4870450"/>
                </a:lnTo>
                <a:lnTo>
                  <a:pt x="21640800" y="4821864"/>
                </a:lnTo>
                <a:cubicBezTo>
                  <a:pt x="21640800" y="4752358"/>
                  <a:pt x="21594264" y="4712280"/>
                  <a:pt x="21485400" y="4688025"/>
                </a:cubicBezTo>
                <a:cubicBezTo>
                  <a:pt x="21379960" y="4664534"/>
                  <a:pt x="21384504" y="4667435"/>
                  <a:pt x="21327516" y="4587227"/>
                </a:cubicBezTo>
                <a:cubicBezTo>
                  <a:pt x="21261654" y="4494532"/>
                  <a:pt x="21246476" y="4482552"/>
                  <a:pt x="21111990" y="4417116"/>
                </a:cubicBezTo>
                <a:cubicBezTo>
                  <a:pt x="20987390" y="4356490"/>
                  <a:pt x="20950864" y="4326274"/>
                  <a:pt x="20861686" y="4210050"/>
                </a:cubicBezTo>
                <a:cubicBezTo>
                  <a:pt x="20810138" y="4142868"/>
                  <a:pt x="20791908" y="4130589"/>
                  <a:pt x="20637652" y="4059122"/>
                </a:cubicBezTo>
                <a:cubicBezTo>
                  <a:pt x="20604992" y="4043990"/>
                  <a:pt x="20581644" y="4017042"/>
                  <a:pt x="20548752" y="3956515"/>
                </a:cubicBezTo>
                <a:cubicBezTo>
                  <a:pt x="20498552" y="3864127"/>
                  <a:pt x="20462672" y="3836741"/>
                  <a:pt x="20365366" y="3816540"/>
                </a:cubicBezTo>
                <a:cubicBezTo>
                  <a:pt x="20288620" y="3800608"/>
                  <a:pt x="20247696" y="3764149"/>
                  <a:pt x="20211336" y="3679311"/>
                </a:cubicBezTo>
                <a:cubicBezTo>
                  <a:pt x="20183678" y="3614775"/>
                  <a:pt x="20123800" y="3570630"/>
                  <a:pt x="20034250" y="3548753"/>
                </a:cubicBezTo>
                <a:cubicBezTo>
                  <a:pt x="19932088" y="3523795"/>
                  <a:pt x="19922554" y="3517768"/>
                  <a:pt x="19858044" y="3437339"/>
                </a:cubicBezTo>
                <a:cubicBezTo>
                  <a:pt x="19786814" y="3348529"/>
                  <a:pt x="19719844" y="3296665"/>
                  <a:pt x="19584892" y="3225800"/>
                </a:cubicBezTo>
                <a:cubicBezTo>
                  <a:pt x="19505880" y="3184310"/>
                  <a:pt x="19480830" y="3163363"/>
                  <a:pt x="19448200" y="3111500"/>
                </a:cubicBezTo>
                <a:cubicBezTo>
                  <a:pt x="19389196" y="3017714"/>
                  <a:pt x="19347596" y="2980766"/>
                  <a:pt x="19277594" y="2959978"/>
                </a:cubicBezTo>
                <a:cubicBezTo>
                  <a:pt x="19176132" y="2929847"/>
                  <a:pt x="19143238" y="2903887"/>
                  <a:pt x="19108538" y="2826564"/>
                </a:cubicBezTo>
                <a:cubicBezTo>
                  <a:pt x="19065088" y="2729748"/>
                  <a:pt x="19039126" y="2705655"/>
                  <a:pt x="18944206" y="2674068"/>
                </a:cubicBezTo>
                <a:cubicBezTo>
                  <a:pt x="18899242" y="2659104"/>
                  <a:pt x="18850924" y="2634248"/>
                  <a:pt x="18836838" y="2618831"/>
                </a:cubicBezTo>
                <a:cubicBezTo>
                  <a:pt x="18787004" y="2564294"/>
                  <a:pt x="18768200" y="2417945"/>
                  <a:pt x="18797332" y="2311400"/>
                </a:cubicBezTo>
                <a:cubicBezTo>
                  <a:pt x="18813192" y="2253406"/>
                  <a:pt x="18830570" y="2240548"/>
                  <a:pt x="18944206" y="2202732"/>
                </a:cubicBezTo>
                <a:cubicBezTo>
                  <a:pt x="19003028" y="2183158"/>
                  <a:pt x="19031332" y="2166082"/>
                  <a:pt x="19045108" y="2141863"/>
                </a:cubicBezTo>
                <a:cubicBezTo>
                  <a:pt x="19134820" y="1984134"/>
                  <a:pt x="19162240" y="1956433"/>
                  <a:pt x="19261268" y="1923478"/>
                </a:cubicBezTo>
                <a:cubicBezTo>
                  <a:pt x="19324248" y="1902520"/>
                  <a:pt x="19349192" y="1886421"/>
                  <a:pt x="19375088" y="1850019"/>
                </a:cubicBezTo>
                <a:cubicBezTo>
                  <a:pt x="19461736" y="1728214"/>
                  <a:pt x="19506516" y="1686022"/>
                  <a:pt x="19627940" y="1611772"/>
                </a:cubicBezTo>
                <a:cubicBezTo>
                  <a:pt x="19724170" y="1552929"/>
                  <a:pt x="19773272" y="1512521"/>
                  <a:pt x="19831050" y="1444621"/>
                </a:cubicBezTo>
                <a:cubicBezTo>
                  <a:pt x="19909386" y="1352562"/>
                  <a:pt x="19922196" y="1345254"/>
                  <a:pt x="20058938" y="1314609"/>
                </a:cubicBezTo>
                <a:cubicBezTo>
                  <a:pt x="20143724" y="1295608"/>
                  <a:pt x="20185990" y="1261869"/>
                  <a:pt x="20222998" y="1183639"/>
                </a:cubicBezTo>
                <a:cubicBezTo>
                  <a:pt x="20277888" y="1067609"/>
                  <a:pt x="20279660" y="1066097"/>
                  <a:pt x="20382038" y="1047938"/>
                </a:cubicBezTo>
                <a:cubicBezTo>
                  <a:pt x="20491424" y="1028535"/>
                  <a:pt x="20512354" y="1010330"/>
                  <a:pt x="20560928" y="892352"/>
                </a:cubicBezTo>
                <a:cubicBezTo>
                  <a:pt x="20596580" y="805760"/>
                  <a:pt x="20624332" y="784263"/>
                  <a:pt x="20735116" y="757423"/>
                </a:cubicBezTo>
                <a:cubicBezTo>
                  <a:pt x="20791232" y="743829"/>
                  <a:pt x="20806276" y="733376"/>
                  <a:pt x="20836716" y="686833"/>
                </a:cubicBezTo>
                <a:cubicBezTo>
                  <a:pt x="20898084" y="593010"/>
                  <a:pt x="20984028" y="521946"/>
                  <a:pt x="21110632" y="460344"/>
                </a:cubicBezTo>
                <a:cubicBezTo>
                  <a:pt x="21203216" y="415296"/>
                  <a:pt x="21237896" y="390988"/>
                  <a:pt x="21263180" y="353421"/>
                </a:cubicBezTo>
                <a:cubicBezTo>
                  <a:pt x="21367248" y="198783"/>
                  <a:pt x="21371996" y="194924"/>
                  <a:pt x="21481268" y="176074"/>
                </a:cubicBezTo>
                <a:cubicBezTo>
                  <a:pt x="21603888" y="154921"/>
                  <a:pt x="21640800" y="126894"/>
                  <a:pt x="21640800" y="54936"/>
                </a:cubicBezTo>
                <a:close/>
                <a:moveTo>
                  <a:pt x="15379700" y="6350"/>
                </a:moveTo>
                <a:lnTo>
                  <a:pt x="16125696" y="6350"/>
                </a:lnTo>
                <a:lnTo>
                  <a:pt x="16131932" y="61677"/>
                </a:lnTo>
                <a:cubicBezTo>
                  <a:pt x="16143288" y="162414"/>
                  <a:pt x="16196132" y="252835"/>
                  <a:pt x="16310848" y="367808"/>
                </a:cubicBezTo>
                <a:cubicBezTo>
                  <a:pt x="16435340" y="492583"/>
                  <a:pt x="16446500" y="520804"/>
                  <a:pt x="16446500" y="710882"/>
                </a:cubicBezTo>
                <a:cubicBezTo>
                  <a:pt x="16446500" y="842148"/>
                  <a:pt x="16427984" y="909374"/>
                  <a:pt x="16385588" y="932065"/>
                </a:cubicBezTo>
                <a:cubicBezTo>
                  <a:pt x="16371860" y="939412"/>
                  <a:pt x="16329942" y="951824"/>
                  <a:pt x="16292436" y="959647"/>
                </a:cubicBezTo>
                <a:cubicBezTo>
                  <a:pt x="16213606" y="976090"/>
                  <a:pt x="16194536" y="993885"/>
                  <a:pt x="16140042" y="1101834"/>
                </a:cubicBezTo>
                <a:cubicBezTo>
                  <a:pt x="16116740" y="1147993"/>
                  <a:pt x="16089018" y="1184650"/>
                  <a:pt x="16073314" y="1190065"/>
                </a:cubicBezTo>
                <a:cubicBezTo>
                  <a:pt x="16058538" y="1195161"/>
                  <a:pt x="16017874" y="1208790"/>
                  <a:pt x="15982948" y="1220353"/>
                </a:cubicBezTo>
                <a:cubicBezTo>
                  <a:pt x="15906284" y="1245735"/>
                  <a:pt x="15867110" y="1279206"/>
                  <a:pt x="15793514" y="1382204"/>
                </a:cubicBezTo>
                <a:cubicBezTo>
                  <a:pt x="15744640" y="1450604"/>
                  <a:pt x="15723382" y="1467723"/>
                  <a:pt x="15625308" y="1517650"/>
                </a:cubicBezTo>
                <a:cubicBezTo>
                  <a:pt x="15533666" y="1564304"/>
                  <a:pt x="15492058" y="1596211"/>
                  <a:pt x="15398748" y="1691385"/>
                </a:cubicBezTo>
                <a:cubicBezTo>
                  <a:pt x="15298290" y="1793853"/>
                  <a:pt x="15273840" y="1811868"/>
                  <a:pt x="15196842" y="1840164"/>
                </a:cubicBezTo>
                <a:cubicBezTo>
                  <a:pt x="15059250" y="1890726"/>
                  <a:pt x="15037212" y="1908210"/>
                  <a:pt x="15009336" y="1988916"/>
                </a:cubicBezTo>
                <a:cubicBezTo>
                  <a:pt x="14989202" y="2047207"/>
                  <a:pt x="14978514" y="2061471"/>
                  <a:pt x="14950444" y="2067506"/>
                </a:cubicBezTo>
                <a:cubicBezTo>
                  <a:pt x="14781248" y="2103882"/>
                  <a:pt x="14765716" y="2113862"/>
                  <a:pt x="14687166" y="2236655"/>
                </a:cubicBezTo>
                <a:cubicBezTo>
                  <a:pt x="14649626" y="2295340"/>
                  <a:pt x="14630008" y="2311986"/>
                  <a:pt x="14562902" y="2342094"/>
                </a:cubicBezTo>
                <a:cubicBezTo>
                  <a:pt x="14399520" y="2415400"/>
                  <a:pt x="14398724" y="2456037"/>
                  <a:pt x="14559152" y="2534188"/>
                </a:cubicBezTo>
                <a:cubicBezTo>
                  <a:pt x="14632120" y="2569735"/>
                  <a:pt x="14653880" y="2588110"/>
                  <a:pt x="14690160" y="2644826"/>
                </a:cubicBezTo>
                <a:cubicBezTo>
                  <a:pt x="14740648" y="2723749"/>
                  <a:pt x="14789194" y="2757264"/>
                  <a:pt x="14870632" y="2769415"/>
                </a:cubicBezTo>
                <a:cubicBezTo>
                  <a:pt x="14942090" y="2780076"/>
                  <a:pt x="14991272" y="2822829"/>
                  <a:pt x="15026628" y="2905014"/>
                </a:cubicBezTo>
                <a:cubicBezTo>
                  <a:pt x="15056226" y="2973817"/>
                  <a:pt x="15084168" y="2992517"/>
                  <a:pt x="15201900" y="3022316"/>
                </a:cubicBezTo>
                <a:cubicBezTo>
                  <a:pt x="15279704" y="3042010"/>
                  <a:pt x="15291018" y="3049918"/>
                  <a:pt x="15398748" y="3159915"/>
                </a:cubicBezTo>
                <a:cubicBezTo>
                  <a:pt x="15488088" y="3251133"/>
                  <a:pt x="15534874" y="3287711"/>
                  <a:pt x="15612988" y="3327410"/>
                </a:cubicBezTo>
                <a:cubicBezTo>
                  <a:pt x="15715268" y="3379389"/>
                  <a:pt x="15744562" y="3406950"/>
                  <a:pt x="15815412" y="3517858"/>
                </a:cubicBezTo>
                <a:cubicBezTo>
                  <a:pt x="15849876" y="3571809"/>
                  <a:pt x="15867364" y="3585646"/>
                  <a:pt x="15932148" y="3610214"/>
                </a:cubicBezTo>
                <a:cubicBezTo>
                  <a:pt x="16066092" y="3661010"/>
                  <a:pt x="16096580" y="3684437"/>
                  <a:pt x="16135948" y="3766805"/>
                </a:cubicBezTo>
                <a:cubicBezTo>
                  <a:pt x="16180822" y="3860692"/>
                  <a:pt x="16197228" y="3875598"/>
                  <a:pt x="16282754" y="3900182"/>
                </a:cubicBezTo>
                <a:cubicBezTo>
                  <a:pt x="16419592" y="3939515"/>
                  <a:pt x="16428404" y="3954602"/>
                  <a:pt x="16440078" y="4169501"/>
                </a:cubicBezTo>
                <a:cubicBezTo>
                  <a:pt x="16449862" y="4349600"/>
                  <a:pt x="16437512" y="4382040"/>
                  <a:pt x="16310848" y="4508991"/>
                </a:cubicBezTo>
                <a:cubicBezTo>
                  <a:pt x="16196132" y="4623965"/>
                  <a:pt x="16143288" y="4714385"/>
                  <a:pt x="16131932" y="4815123"/>
                </a:cubicBezTo>
                <a:lnTo>
                  <a:pt x="16125696" y="4870450"/>
                </a:lnTo>
                <a:lnTo>
                  <a:pt x="15379700" y="4870450"/>
                </a:lnTo>
                <a:lnTo>
                  <a:pt x="15379700" y="4826598"/>
                </a:lnTo>
                <a:cubicBezTo>
                  <a:pt x="15379700" y="4734708"/>
                  <a:pt x="15339876" y="4701125"/>
                  <a:pt x="15170372" y="4650067"/>
                </a:cubicBezTo>
                <a:cubicBezTo>
                  <a:pt x="15125476" y="4636544"/>
                  <a:pt x="15114744" y="4624914"/>
                  <a:pt x="15074900" y="4546600"/>
                </a:cubicBezTo>
                <a:cubicBezTo>
                  <a:pt x="15034722" y="4467634"/>
                  <a:pt x="15023364" y="4455441"/>
                  <a:pt x="14966728" y="4430495"/>
                </a:cubicBezTo>
                <a:cubicBezTo>
                  <a:pt x="14931924" y="4415165"/>
                  <a:pt x="14880874" y="4398726"/>
                  <a:pt x="14853284" y="4393965"/>
                </a:cubicBezTo>
                <a:cubicBezTo>
                  <a:pt x="14802260" y="4385160"/>
                  <a:pt x="14753892" y="4344017"/>
                  <a:pt x="14678500" y="4245302"/>
                </a:cubicBezTo>
                <a:cubicBezTo>
                  <a:pt x="14656412" y="4216376"/>
                  <a:pt x="14597190" y="4174675"/>
                  <a:pt x="14513400" y="4129046"/>
                </a:cubicBezTo>
                <a:cubicBezTo>
                  <a:pt x="14356752" y="4043739"/>
                  <a:pt x="14343688" y="4033085"/>
                  <a:pt x="14285072" y="3942838"/>
                </a:cubicBezTo>
                <a:cubicBezTo>
                  <a:pt x="14226876" y="3853239"/>
                  <a:pt x="14207136" y="3837015"/>
                  <a:pt x="14125856" y="3811973"/>
                </a:cubicBezTo>
                <a:cubicBezTo>
                  <a:pt x="14028800" y="3782070"/>
                  <a:pt x="13997360" y="3755470"/>
                  <a:pt x="13957044" y="3669149"/>
                </a:cubicBezTo>
                <a:cubicBezTo>
                  <a:pt x="13914452" y="3577954"/>
                  <a:pt x="13878254" y="3549340"/>
                  <a:pt x="13766800" y="3518765"/>
                </a:cubicBezTo>
                <a:cubicBezTo>
                  <a:pt x="13721396" y="3506310"/>
                  <a:pt x="13679692" y="3492953"/>
                  <a:pt x="13674126" y="3489083"/>
                </a:cubicBezTo>
                <a:cubicBezTo>
                  <a:pt x="13668556" y="3485212"/>
                  <a:pt x="13649636" y="3451678"/>
                  <a:pt x="13632076" y="3414562"/>
                </a:cubicBezTo>
                <a:cubicBezTo>
                  <a:pt x="13594152" y="3334392"/>
                  <a:pt x="13553568" y="3302638"/>
                  <a:pt x="13456830" y="3277441"/>
                </a:cubicBezTo>
                <a:cubicBezTo>
                  <a:pt x="13373100" y="3255632"/>
                  <a:pt x="13334584" y="3228311"/>
                  <a:pt x="13216428" y="3106909"/>
                </a:cubicBezTo>
                <a:cubicBezTo>
                  <a:pt x="13147170" y="3035748"/>
                  <a:pt x="13105628" y="3006038"/>
                  <a:pt x="13011068" y="2960037"/>
                </a:cubicBezTo>
                <a:cubicBezTo>
                  <a:pt x="12887816" y="2900079"/>
                  <a:pt x="12856904" y="2870594"/>
                  <a:pt x="12809426" y="2767705"/>
                </a:cubicBezTo>
                <a:cubicBezTo>
                  <a:pt x="12783292" y="2711075"/>
                  <a:pt x="12733474" y="2671418"/>
                  <a:pt x="12640120" y="2632935"/>
                </a:cubicBezTo>
                <a:cubicBezTo>
                  <a:pt x="12535240" y="2589701"/>
                  <a:pt x="12509500" y="2551363"/>
                  <a:pt x="12509500" y="2438400"/>
                </a:cubicBezTo>
                <a:cubicBezTo>
                  <a:pt x="12509500" y="2356947"/>
                  <a:pt x="12527276" y="2289650"/>
                  <a:pt x="12555372" y="2264744"/>
                </a:cubicBezTo>
                <a:cubicBezTo>
                  <a:pt x="12568560" y="2253054"/>
                  <a:pt x="12614362" y="2234333"/>
                  <a:pt x="12657156" y="2223143"/>
                </a:cubicBezTo>
                <a:cubicBezTo>
                  <a:pt x="12741564" y="2201072"/>
                  <a:pt x="12741708" y="2200926"/>
                  <a:pt x="12822510" y="2057400"/>
                </a:cubicBezTo>
                <a:lnTo>
                  <a:pt x="12872558" y="1968500"/>
                </a:lnTo>
                <a:lnTo>
                  <a:pt x="13005284" y="1911865"/>
                </a:lnTo>
                <a:cubicBezTo>
                  <a:pt x="13135734" y="1856201"/>
                  <a:pt x="13139862" y="1853129"/>
                  <a:pt x="13246028" y="1732712"/>
                </a:cubicBezTo>
                <a:cubicBezTo>
                  <a:pt x="13358488" y="1605159"/>
                  <a:pt x="13362596" y="1602509"/>
                  <a:pt x="13471672" y="1587166"/>
                </a:cubicBezTo>
                <a:cubicBezTo>
                  <a:pt x="13542284" y="1577234"/>
                  <a:pt x="13553208" y="1567268"/>
                  <a:pt x="13634100" y="1438994"/>
                </a:cubicBezTo>
                <a:cubicBezTo>
                  <a:pt x="13675244" y="1373751"/>
                  <a:pt x="13712096" y="1346531"/>
                  <a:pt x="13785848" y="1326911"/>
                </a:cubicBezTo>
                <a:cubicBezTo>
                  <a:pt x="13914988" y="1292556"/>
                  <a:pt x="13918328" y="1290145"/>
                  <a:pt x="13964856" y="1197756"/>
                </a:cubicBezTo>
                <a:cubicBezTo>
                  <a:pt x="14012004" y="1104133"/>
                  <a:pt x="14041982" y="1076926"/>
                  <a:pt x="14141448" y="1037498"/>
                </a:cubicBezTo>
                <a:cubicBezTo>
                  <a:pt x="14185312" y="1020111"/>
                  <a:pt x="14217976" y="995221"/>
                  <a:pt x="14247070" y="957013"/>
                </a:cubicBezTo>
                <a:cubicBezTo>
                  <a:pt x="14314170" y="868900"/>
                  <a:pt x="14380250" y="813469"/>
                  <a:pt x="14504736" y="740869"/>
                </a:cubicBezTo>
                <a:cubicBezTo>
                  <a:pt x="14578600" y="697792"/>
                  <a:pt x="14640016" y="650637"/>
                  <a:pt x="14673294" y="611449"/>
                </a:cubicBezTo>
                <a:cubicBezTo>
                  <a:pt x="14759344" y="510121"/>
                  <a:pt x="14832708" y="465630"/>
                  <a:pt x="14966164" y="433838"/>
                </a:cubicBezTo>
                <a:cubicBezTo>
                  <a:pt x="15026340" y="419504"/>
                  <a:pt x="15030748" y="415370"/>
                  <a:pt x="15074932" y="331809"/>
                </a:cubicBezTo>
                <a:cubicBezTo>
                  <a:pt x="15127936" y="231568"/>
                  <a:pt x="15161052" y="195282"/>
                  <a:pt x="15191898" y="203650"/>
                </a:cubicBezTo>
                <a:cubicBezTo>
                  <a:pt x="15203860" y="206895"/>
                  <a:pt x="15244412" y="198039"/>
                  <a:pt x="15282016" y="183969"/>
                </a:cubicBezTo>
                <a:cubicBezTo>
                  <a:pt x="15356968" y="155927"/>
                  <a:pt x="15379700" y="124798"/>
                  <a:pt x="15379700" y="50202"/>
                </a:cubicBezTo>
                <a:close/>
                <a:moveTo>
                  <a:pt x="9055099" y="6350"/>
                </a:moveTo>
                <a:lnTo>
                  <a:pt x="9801097" y="6350"/>
                </a:lnTo>
                <a:lnTo>
                  <a:pt x="9807409" y="62350"/>
                </a:lnTo>
                <a:cubicBezTo>
                  <a:pt x="9813932" y="120222"/>
                  <a:pt x="9827772" y="160884"/>
                  <a:pt x="9886097" y="293525"/>
                </a:cubicBezTo>
                <a:cubicBezTo>
                  <a:pt x="9922780" y="376950"/>
                  <a:pt x="9960521" y="419346"/>
                  <a:pt x="10036738" y="462745"/>
                </a:cubicBezTo>
                <a:cubicBezTo>
                  <a:pt x="10107858" y="503242"/>
                  <a:pt x="10120907" y="538048"/>
                  <a:pt x="10128203" y="706682"/>
                </a:cubicBezTo>
                <a:lnTo>
                  <a:pt x="10134600" y="854564"/>
                </a:lnTo>
                <a:lnTo>
                  <a:pt x="10098676" y="893019"/>
                </a:lnTo>
                <a:cubicBezTo>
                  <a:pt x="10076147" y="917137"/>
                  <a:pt x="10036235" y="939184"/>
                  <a:pt x="9991626" y="952152"/>
                </a:cubicBezTo>
                <a:cubicBezTo>
                  <a:pt x="9899036" y="979069"/>
                  <a:pt x="9861945" y="1009665"/>
                  <a:pt x="9823573" y="1090777"/>
                </a:cubicBezTo>
                <a:cubicBezTo>
                  <a:pt x="9805153" y="1129713"/>
                  <a:pt x="9777604" y="1165210"/>
                  <a:pt x="9757000" y="1176558"/>
                </a:cubicBezTo>
                <a:cubicBezTo>
                  <a:pt x="9678084" y="1220018"/>
                  <a:pt x="9612804" y="1253652"/>
                  <a:pt x="9567977" y="1273944"/>
                </a:cubicBezTo>
                <a:cubicBezTo>
                  <a:pt x="9539607" y="1286787"/>
                  <a:pt x="9496966" y="1325988"/>
                  <a:pt x="9461749" y="1371600"/>
                </a:cubicBezTo>
                <a:cubicBezTo>
                  <a:pt x="9383309" y="1473199"/>
                  <a:pt x="9296828" y="1545125"/>
                  <a:pt x="9220528" y="1572224"/>
                </a:cubicBezTo>
                <a:cubicBezTo>
                  <a:pt x="9141923" y="1600143"/>
                  <a:pt x="9094332" y="1639922"/>
                  <a:pt x="9042035" y="1721419"/>
                </a:cubicBezTo>
                <a:cubicBezTo>
                  <a:pt x="9002620" y="1782841"/>
                  <a:pt x="8950907" y="1822450"/>
                  <a:pt x="8910123" y="1822450"/>
                </a:cubicBezTo>
                <a:cubicBezTo>
                  <a:pt x="8899545" y="1822450"/>
                  <a:pt x="8860684" y="1828761"/>
                  <a:pt x="8823769" y="1836474"/>
                </a:cubicBezTo>
                <a:cubicBezTo>
                  <a:pt x="8751466" y="1851582"/>
                  <a:pt x="8752348" y="1850641"/>
                  <a:pt x="8689166" y="1980222"/>
                </a:cubicBezTo>
                <a:cubicBezTo>
                  <a:pt x="8650397" y="2059733"/>
                  <a:pt x="8648349" y="2061574"/>
                  <a:pt x="8582493" y="2076000"/>
                </a:cubicBezTo>
                <a:cubicBezTo>
                  <a:pt x="8445361" y="2106041"/>
                  <a:pt x="8399286" y="2140603"/>
                  <a:pt x="8322432" y="2271078"/>
                </a:cubicBezTo>
                <a:cubicBezTo>
                  <a:pt x="8310478" y="2291373"/>
                  <a:pt x="8269593" y="2322962"/>
                  <a:pt x="8228298" y="2343806"/>
                </a:cubicBezTo>
                <a:cubicBezTo>
                  <a:pt x="8109109" y="2403973"/>
                  <a:pt x="8108910" y="2472726"/>
                  <a:pt x="8227750" y="2532716"/>
                </a:cubicBezTo>
                <a:cubicBezTo>
                  <a:pt x="8297496" y="2567924"/>
                  <a:pt x="8321421" y="2590121"/>
                  <a:pt x="8392657" y="2685715"/>
                </a:cubicBezTo>
                <a:cubicBezTo>
                  <a:pt x="8408997" y="2707641"/>
                  <a:pt x="8443285" y="2733359"/>
                  <a:pt x="8468858" y="2742866"/>
                </a:cubicBezTo>
                <a:cubicBezTo>
                  <a:pt x="8640741" y="2806771"/>
                  <a:pt x="8647015" y="2811078"/>
                  <a:pt x="8687711" y="2893101"/>
                </a:cubicBezTo>
                <a:cubicBezTo>
                  <a:pt x="8734253" y="2986911"/>
                  <a:pt x="8747807" y="3004203"/>
                  <a:pt x="8781528" y="3012820"/>
                </a:cubicBezTo>
                <a:cubicBezTo>
                  <a:pt x="8948787" y="3055557"/>
                  <a:pt x="9004734" y="3085401"/>
                  <a:pt x="9034268" y="3147638"/>
                </a:cubicBezTo>
                <a:cubicBezTo>
                  <a:pt x="9070526" y="3224047"/>
                  <a:pt x="9130523" y="3270712"/>
                  <a:pt x="9232900" y="3302136"/>
                </a:cubicBezTo>
                <a:cubicBezTo>
                  <a:pt x="9295788" y="3321439"/>
                  <a:pt x="9409768" y="3409771"/>
                  <a:pt x="9460632" y="3478625"/>
                </a:cubicBezTo>
                <a:cubicBezTo>
                  <a:pt x="9533225" y="3576891"/>
                  <a:pt x="9555578" y="3595024"/>
                  <a:pt x="9644057" y="3627424"/>
                </a:cubicBezTo>
                <a:cubicBezTo>
                  <a:pt x="9743707" y="3663914"/>
                  <a:pt x="9770314" y="3688157"/>
                  <a:pt x="9825072" y="3792362"/>
                </a:cubicBezTo>
                <a:cubicBezTo>
                  <a:pt x="9864000" y="3866440"/>
                  <a:pt x="9876758" y="3879992"/>
                  <a:pt x="9922844" y="3896214"/>
                </a:cubicBezTo>
                <a:cubicBezTo>
                  <a:pt x="10127848" y="3968371"/>
                  <a:pt x="10137016" y="3980202"/>
                  <a:pt x="10128203" y="4161210"/>
                </a:cubicBezTo>
                <a:cubicBezTo>
                  <a:pt x="10119915" y="4331416"/>
                  <a:pt x="10100732" y="4381782"/>
                  <a:pt x="10036738" y="4401355"/>
                </a:cubicBezTo>
                <a:cubicBezTo>
                  <a:pt x="9943251" y="4429949"/>
                  <a:pt x="9827183" y="4639026"/>
                  <a:pt x="9807409" y="4814450"/>
                </a:cubicBezTo>
                <a:lnTo>
                  <a:pt x="9801097" y="4870450"/>
                </a:lnTo>
                <a:lnTo>
                  <a:pt x="9055099" y="4870450"/>
                </a:lnTo>
                <a:lnTo>
                  <a:pt x="9055099" y="4819073"/>
                </a:lnTo>
                <a:cubicBezTo>
                  <a:pt x="9055099" y="4738241"/>
                  <a:pt x="9001872" y="4699364"/>
                  <a:pt x="8832876" y="4656762"/>
                </a:cubicBezTo>
                <a:cubicBezTo>
                  <a:pt x="8803268" y="4649298"/>
                  <a:pt x="8786035" y="4630558"/>
                  <a:pt x="8755369" y="4572477"/>
                </a:cubicBezTo>
                <a:cubicBezTo>
                  <a:pt x="8706411" y="4479747"/>
                  <a:pt x="8682152" y="4459894"/>
                  <a:pt x="8568069" y="4419195"/>
                </a:cubicBezTo>
                <a:cubicBezTo>
                  <a:pt x="8448150" y="4376414"/>
                  <a:pt x="8406088" y="4347806"/>
                  <a:pt x="8343144" y="4266218"/>
                </a:cubicBezTo>
                <a:cubicBezTo>
                  <a:pt x="8288485" y="4195370"/>
                  <a:pt x="8173495" y="4107987"/>
                  <a:pt x="8110437" y="4089376"/>
                </a:cubicBezTo>
                <a:cubicBezTo>
                  <a:pt x="8057673" y="4073803"/>
                  <a:pt x="8004721" y="4025066"/>
                  <a:pt x="7967298" y="3957627"/>
                </a:cubicBezTo>
                <a:cubicBezTo>
                  <a:pt x="7917413" y="3867740"/>
                  <a:pt x="7888424" y="3843303"/>
                  <a:pt x="7798861" y="3815640"/>
                </a:cubicBezTo>
                <a:cubicBezTo>
                  <a:pt x="7700284" y="3785193"/>
                  <a:pt x="7662646" y="3753423"/>
                  <a:pt x="7632794" y="3675464"/>
                </a:cubicBezTo>
                <a:cubicBezTo>
                  <a:pt x="7620257" y="3642720"/>
                  <a:pt x="7594049" y="3605443"/>
                  <a:pt x="7573056" y="3590495"/>
                </a:cubicBezTo>
                <a:cubicBezTo>
                  <a:pt x="7540057" y="3566998"/>
                  <a:pt x="7448812" y="3533374"/>
                  <a:pt x="7371510" y="3516225"/>
                </a:cubicBezTo>
                <a:cubicBezTo>
                  <a:pt x="7356698" y="3512939"/>
                  <a:pt x="7326725" y="3479800"/>
                  <a:pt x="7302680" y="3440130"/>
                </a:cubicBezTo>
                <a:cubicBezTo>
                  <a:pt x="7257968" y="3366351"/>
                  <a:pt x="7190909" y="3305087"/>
                  <a:pt x="7137401" y="3289129"/>
                </a:cubicBezTo>
                <a:cubicBezTo>
                  <a:pt x="7015303" y="3252717"/>
                  <a:pt x="6944517" y="3204194"/>
                  <a:pt x="6870320" y="3106054"/>
                </a:cubicBezTo>
                <a:cubicBezTo>
                  <a:pt x="6806806" y="3022039"/>
                  <a:pt x="6765562" y="2990485"/>
                  <a:pt x="6659341" y="2944641"/>
                </a:cubicBezTo>
                <a:cubicBezTo>
                  <a:pt x="6563766" y="2903391"/>
                  <a:pt x="6560250" y="2900030"/>
                  <a:pt x="6507370" y="2799399"/>
                </a:cubicBezTo>
                <a:cubicBezTo>
                  <a:pt x="6459797" y="2708870"/>
                  <a:pt x="6424093" y="2680195"/>
                  <a:pt x="6306874" y="2638380"/>
                </a:cubicBezTo>
                <a:cubicBezTo>
                  <a:pt x="6210370" y="2603955"/>
                  <a:pt x="6191249" y="2568786"/>
                  <a:pt x="6191249" y="2425700"/>
                </a:cubicBezTo>
                <a:cubicBezTo>
                  <a:pt x="6191249" y="2257609"/>
                  <a:pt x="6206633" y="2240548"/>
                  <a:pt x="6415947" y="2176487"/>
                </a:cubicBezTo>
                <a:cubicBezTo>
                  <a:pt x="6455792" y="2164293"/>
                  <a:pt x="6469538" y="2149393"/>
                  <a:pt x="6507370" y="2077401"/>
                </a:cubicBezTo>
                <a:cubicBezTo>
                  <a:pt x="6577668" y="1943621"/>
                  <a:pt x="6580800" y="1940222"/>
                  <a:pt x="6661151" y="1910530"/>
                </a:cubicBezTo>
                <a:cubicBezTo>
                  <a:pt x="6716295" y="1890152"/>
                  <a:pt x="6754895" y="1864107"/>
                  <a:pt x="6800849" y="1816264"/>
                </a:cubicBezTo>
                <a:cubicBezTo>
                  <a:pt x="6906176" y="1706612"/>
                  <a:pt x="6965768" y="1660755"/>
                  <a:pt x="7102294" y="1584300"/>
                </a:cubicBezTo>
                <a:cubicBezTo>
                  <a:pt x="7219945" y="1518415"/>
                  <a:pt x="7237602" y="1503637"/>
                  <a:pt x="7283450" y="1432680"/>
                </a:cubicBezTo>
                <a:cubicBezTo>
                  <a:pt x="7329795" y="1360955"/>
                  <a:pt x="7340375" y="1352225"/>
                  <a:pt x="7404100" y="1333129"/>
                </a:cubicBezTo>
                <a:cubicBezTo>
                  <a:pt x="7442517" y="1321616"/>
                  <a:pt x="7494540" y="1309680"/>
                  <a:pt x="7519708" y="1306605"/>
                </a:cubicBezTo>
                <a:cubicBezTo>
                  <a:pt x="7573714" y="1300005"/>
                  <a:pt x="7609272" y="1265736"/>
                  <a:pt x="7644318" y="1186502"/>
                </a:cubicBezTo>
                <a:cubicBezTo>
                  <a:pt x="7678324" y="1109628"/>
                  <a:pt x="7700931" y="1091408"/>
                  <a:pt x="7800439" y="1060673"/>
                </a:cubicBezTo>
                <a:cubicBezTo>
                  <a:pt x="7872455" y="1038429"/>
                  <a:pt x="7888395" y="1027914"/>
                  <a:pt x="7911734" y="987255"/>
                </a:cubicBezTo>
                <a:cubicBezTo>
                  <a:pt x="8004988" y="824798"/>
                  <a:pt x="8014348" y="815220"/>
                  <a:pt x="8126311" y="767699"/>
                </a:cubicBezTo>
                <a:cubicBezTo>
                  <a:pt x="8206263" y="733765"/>
                  <a:pt x="8242496" y="710182"/>
                  <a:pt x="8272655" y="672449"/>
                </a:cubicBezTo>
                <a:cubicBezTo>
                  <a:pt x="8401089" y="511761"/>
                  <a:pt x="8419453" y="498208"/>
                  <a:pt x="8571199" y="452117"/>
                </a:cubicBezTo>
                <a:cubicBezTo>
                  <a:pt x="8684008" y="417852"/>
                  <a:pt x="8708971" y="396147"/>
                  <a:pt x="8749090" y="297454"/>
                </a:cubicBezTo>
                <a:lnTo>
                  <a:pt x="8782240" y="215900"/>
                </a:lnTo>
                <a:lnTo>
                  <a:pt x="8890094" y="181209"/>
                </a:lnTo>
                <a:cubicBezTo>
                  <a:pt x="9032629" y="135363"/>
                  <a:pt x="9055099" y="118277"/>
                  <a:pt x="9055099" y="55743"/>
                </a:cubicBezTo>
                <a:close/>
                <a:moveTo>
                  <a:pt x="2730501" y="6350"/>
                </a:moveTo>
                <a:lnTo>
                  <a:pt x="3441701" y="6350"/>
                </a:lnTo>
                <a:lnTo>
                  <a:pt x="3441701" y="49417"/>
                </a:lnTo>
                <a:cubicBezTo>
                  <a:pt x="3441701" y="80596"/>
                  <a:pt x="3455065" y="108657"/>
                  <a:pt x="3490114" y="151070"/>
                </a:cubicBezTo>
                <a:cubicBezTo>
                  <a:pt x="3523514" y="191490"/>
                  <a:pt x="3541624" y="228346"/>
                  <a:pt x="3548516" y="269928"/>
                </a:cubicBezTo>
                <a:cubicBezTo>
                  <a:pt x="3554013" y="303078"/>
                  <a:pt x="3572855" y="357578"/>
                  <a:pt x="3590386" y="391040"/>
                </a:cubicBezTo>
                <a:cubicBezTo>
                  <a:pt x="3616107" y="440128"/>
                  <a:pt x="3634878" y="457645"/>
                  <a:pt x="3687556" y="481726"/>
                </a:cubicBezTo>
                <a:cubicBezTo>
                  <a:pt x="3775995" y="522153"/>
                  <a:pt x="3807181" y="559576"/>
                  <a:pt x="3824564" y="646139"/>
                </a:cubicBezTo>
                <a:cubicBezTo>
                  <a:pt x="3835850" y="702334"/>
                  <a:pt x="3835555" y="734920"/>
                  <a:pt x="3823259" y="789861"/>
                </a:cubicBezTo>
                <a:cubicBezTo>
                  <a:pt x="3803664" y="877417"/>
                  <a:pt x="3767823" y="913184"/>
                  <a:pt x="3686639" y="926190"/>
                </a:cubicBezTo>
                <a:cubicBezTo>
                  <a:pt x="3595990" y="940712"/>
                  <a:pt x="3509973" y="1023161"/>
                  <a:pt x="3459559" y="1143844"/>
                </a:cubicBezTo>
                <a:cubicBezTo>
                  <a:pt x="3446642" y="1174763"/>
                  <a:pt x="3418384" y="1195315"/>
                  <a:pt x="3322430" y="1243577"/>
                </a:cubicBezTo>
                <a:cubicBezTo>
                  <a:pt x="3216955" y="1296628"/>
                  <a:pt x="3188676" y="1318475"/>
                  <a:pt x="3100258" y="1415215"/>
                </a:cubicBezTo>
                <a:cubicBezTo>
                  <a:pt x="3001275" y="1523517"/>
                  <a:pt x="2996492" y="1526847"/>
                  <a:pt x="2892247" y="1560054"/>
                </a:cubicBezTo>
                <a:cubicBezTo>
                  <a:pt x="2750650" y="1605158"/>
                  <a:pt x="2725890" y="1623920"/>
                  <a:pt x="2694197" y="1710124"/>
                </a:cubicBezTo>
                <a:cubicBezTo>
                  <a:pt x="2668513" y="1779982"/>
                  <a:pt x="2666129" y="1782294"/>
                  <a:pt x="2607071" y="1794581"/>
                </a:cubicBezTo>
                <a:cubicBezTo>
                  <a:pt x="2473653" y="1822340"/>
                  <a:pt x="2393567" y="1875587"/>
                  <a:pt x="2348833" y="1966277"/>
                </a:cubicBezTo>
                <a:cubicBezTo>
                  <a:pt x="2326290" y="2011974"/>
                  <a:pt x="2303073" y="2038630"/>
                  <a:pt x="2272632" y="2053758"/>
                </a:cubicBezTo>
                <a:cubicBezTo>
                  <a:pt x="2161515" y="2108981"/>
                  <a:pt x="2093421" y="2154690"/>
                  <a:pt x="2046601" y="2205488"/>
                </a:cubicBezTo>
                <a:cubicBezTo>
                  <a:pt x="2018663" y="2235800"/>
                  <a:pt x="1956800" y="2286483"/>
                  <a:pt x="1909128" y="2318118"/>
                </a:cubicBezTo>
                <a:cubicBezTo>
                  <a:pt x="1826346" y="2373051"/>
                  <a:pt x="1822451" y="2377891"/>
                  <a:pt x="1822451" y="2425835"/>
                </a:cubicBezTo>
                <a:cubicBezTo>
                  <a:pt x="1822451" y="2473494"/>
                  <a:pt x="1826716" y="2478937"/>
                  <a:pt x="1906741" y="2533417"/>
                </a:cubicBezTo>
                <a:cubicBezTo>
                  <a:pt x="1953100" y="2564978"/>
                  <a:pt x="2016752" y="2622682"/>
                  <a:pt x="2048190" y="2661648"/>
                </a:cubicBezTo>
                <a:cubicBezTo>
                  <a:pt x="2092003" y="2715952"/>
                  <a:pt x="2119769" y="2737485"/>
                  <a:pt x="2167100" y="2753863"/>
                </a:cubicBezTo>
                <a:cubicBezTo>
                  <a:pt x="2287420" y="2795498"/>
                  <a:pt x="2314537" y="2815478"/>
                  <a:pt x="2350845" y="2889250"/>
                </a:cubicBezTo>
                <a:cubicBezTo>
                  <a:pt x="2400199" y="2989529"/>
                  <a:pt x="2444040" y="3025964"/>
                  <a:pt x="2541047" y="3047323"/>
                </a:cubicBezTo>
                <a:cubicBezTo>
                  <a:pt x="2608686" y="3062216"/>
                  <a:pt x="2629573" y="3073441"/>
                  <a:pt x="2663826" y="3113305"/>
                </a:cubicBezTo>
                <a:cubicBezTo>
                  <a:pt x="2686527" y="3139724"/>
                  <a:pt x="2705101" y="3168501"/>
                  <a:pt x="2705101" y="3177253"/>
                </a:cubicBezTo>
                <a:cubicBezTo>
                  <a:pt x="2705101" y="3217767"/>
                  <a:pt x="2784974" y="3283064"/>
                  <a:pt x="2864623" y="3307665"/>
                </a:cubicBezTo>
                <a:cubicBezTo>
                  <a:pt x="2985553" y="3345016"/>
                  <a:pt x="3008725" y="3360490"/>
                  <a:pt x="3107437" y="3469812"/>
                </a:cubicBezTo>
                <a:cubicBezTo>
                  <a:pt x="3186252" y="3557099"/>
                  <a:pt x="3213305" y="3577471"/>
                  <a:pt x="3316654" y="3627365"/>
                </a:cubicBezTo>
                <a:cubicBezTo>
                  <a:pt x="3434740" y="3684374"/>
                  <a:pt x="3435642" y="3685167"/>
                  <a:pt x="3491955" y="3781398"/>
                </a:cubicBezTo>
                <a:cubicBezTo>
                  <a:pt x="3550429" y="3881327"/>
                  <a:pt x="3564929" y="3892984"/>
                  <a:pt x="3686639" y="3937910"/>
                </a:cubicBezTo>
                <a:cubicBezTo>
                  <a:pt x="3773392" y="3969932"/>
                  <a:pt x="3804722" y="4004109"/>
                  <a:pt x="3823259" y="4086940"/>
                </a:cubicBezTo>
                <a:cubicBezTo>
                  <a:pt x="3835555" y="4141880"/>
                  <a:pt x="3835850" y="4174466"/>
                  <a:pt x="3824564" y="4230661"/>
                </a:cubicBezTo>
                <a:cubicBezTo>
                  <a:pt x="3808773" y="4309288"/>
                  <a:pt x="3804591" y="4313562"/>
                  <a:pt x="3683000" y="4375286"/>
                </a:cubicBezTo>
                <a:cubicBezTo>
                  <a:pt x="3603700" y="4415541"/>
                  <a:pt x="3581127" y="4447597"/>
                  <a:pt x="3548948" y="4565650"/>
                </a:cubicBezTo>
                <a:cubicBezTo>
                  <a:pt x="3529383" y="4637429"/>
                  <a:pt x="3492968" y="4710295"/>
                  <a:pt x="3466439" y="4730750"/>
                </a:cubicBezTo>
                <a:cubicBezTo>
                  <a:pt x="3455248" y="4739379"/>
                  <a:pt x="3441701" y="4798036"/>
                  <a:pt x="3441701" y="4837865"/>
                </a:cubicBezTo>
                <a:lnTo>
                  <a:pt x="3441701" y="4870450"/>
                </a:lnTo>
                <a:lnTo>
                  <a:pt x="2730501" y="4870450"/>
                </a:lnTo>
                <a:lnTo>
                  <a:pt x="2730501" y="4821864"/>
                </a:lnTo>
                <a:cubicBezTo>
                  <a:pt x="2730501" y="4743734"/>
                  <a:pt x="2663958" y="4695994"/>
                  <a:pt x="2524175" y="4673838"/>
                </a:cubicBezTo>
                <a:cubicBezTo>
                  <a:pt x="2484235" y="4667507"/>
                  <a:pt x="2467131" y="4653634"/>
                  <a:pt x="2417614" y="4587399"/>
                </a:cubicBezTo>
                <a:cubicBezTo>
                  <a:pt x="2340233" y="4483893"/>
                  <a:pt x="2327117" y="4473791"/>
                  <a:pt x="2179987" y="4404387"/>
                </a:cubicBezTo>
                <a:cubicBezTo>
                  <a:pt x="2073217" y="4354023"/>
                  <a:pt x="2048134" y="4336124"/>
                  <a:pt x="2008536" y="4282044"/>
                </a:cubicBezTo>
                <a:cubicBezTo>
                  <a:pt x="1919756" y="4160796"/>
                  <a:pt x="1865462" y="4113396"/>
                  <a:pt x="1788165" y="4089650"/>
                </a:cubicBezTo>
                <a:cubicBezTo>
                  <a:pt x="1707792" y="4064959"/>
                  <a:pt x="1683125" y="4042799"/>
                  <a:pt x="1632385" y="3949700"/>
                </a:cubicBezTo>
                <a:cubicBezTo>
                  <a:pt x="1582614" y="3858379"/>
                  <a:pt x="1566588" y="3844576"/>
                  <a:pt x="1490590" y="3827568"/>
                </a:cubicBezTo>
                <a:cubicBezTo>
                  <a:pt x="1390588" y="3805189"/>
                  <a:pt x="1354079" y="3777142"/>
                  <a:pt x="1299750" y="3680962"/>
                </a:cubicBezTo>
                <a:cubicBezTo>
                  <a:pt x="1247665" y="3588755"/>
                  <a:pt x="1219844" y="3570452"/>
                  <a:pt x="1079501" y="3536061"/>
                </a:cubicBezTo>
                <a:cubicBezTo>
                  <a:pt x="1035375" y="3525247"/>
                  <a:pt x="1009328" y="3507233"/>
                  <a:pt x="965200" y="3457011"/>
                </a:cubicBezTo>
                <a:cubicBezTo>
                  <a:pt x="869162" y="3347706"/>
                  <a:pt x="833463" y="3318885"/>
                  <a:pt x="703267" y="3245539"/>
                </a:cubicBezTo>
                <a:cubicBezTo>
                  <a:pt x="590057" y="3181762"/>
                  <a:pt x="572604" y="3166858"/>
                  <a:pt x="523935" y="3092393"/>
                </a:cubicBezTo>
                <a:cubicBezTo>
                  <a:pt x="457425" y="2990631"/>
                  <a:pt x="451317" y="2985900"/>
                  <a:pt x="340286" y="2950140"/>
                </a:cubicBezTo>
                <a:cubicBezTo>
                  <a:pt x="264417" y="2925705"/>
                  <a:pt x="245777" y="2913818"/>
                  <a:pt x="220470" y="2873729"/>
                </a:cubicBezTo>
                <a:cubicBezTo>
                  <a:pt x="203987" y="2847618"/>
                  <a:pt x="190500" y="2817976"/>
                  <a:pt x="190500" y="2807857"/>
                </a:cubicBezTo>
                <a:cubicBezTo>
                  <a:pt x="190500" y="2797738"/>
                  <a:pt x="171252" y="2769049"/>
                  <a:pt x="147725" y="2744104"/>
                </a:cubicBezTo>
                <a:cubicBezTo>
                  <a:pt x="112089" y="2706318"/>
                  <a:pt x="96196" y="2698750"/>
                  <a:pt x="52476" y="2698750"/>
                </a:cubicBezTo>
                <a:lnTo>
                  <a:pt x="0" y="2698750"/>
                </a:lnTo>
                <a:lnTo>
                  <a:pt x="0" y="2178050"/>
                </a:lnTo>
                <a:lnTo>
                  <a:pt x="52476" y="2178050"/>
                </a:lnTo>
                <a:cubicBezTo>
                  <a:pt x="96196" y="2178050"/>
                  <a:pt x="112089" y="2170482"/>
                  <a:pt x="147725" y="2132696"/>
                </a:cubicBezTo>
                <a:cubicBezTo>
                  <a:pt x="171252" y="2107751"/>
                  <a:pt x="190500" y="2077620"/>
                  <a:pt x="190500" y="2065739"/>
                </a:cubicBezTo>
                <a:cubicBezTo>
                  <a:pt x="190500" y="2023670"/>
                  <a:pt x="265278" y="1952162"/>
                  <a:pt x="346174" y="1916870"/>
                </a:cubicBezTo>
                <a:cubicBezTo>
                  <a:pt x="424155" y="1882850"/>
                  <a:pt x="533401" y="1803797"/>
                  <a:pt x="533401" y="1781390"/>
                </a:cubicBezTo>
                <a:cubicBezTo>
                  <a:pt x="533401" y="1746696"/>
                  <a:pt x="610272" y="1677715"/>
                  <a:pt x="705221" y="1627204"/>
                </a:cubicBezTo>
                <a:cubicBezTo>
                  <a:pt x="763476" y="1596215"/>
                  <a:pt x="828828" y="1551744"/>
                  <a:pt x="850449" y="1528380"/>
                </a:cubicBezTo>
                <a:cubicBezTo>
                  <a:pt x="1007914" y="1358228"/>
                  <a:pt x="1011636" y="1355418"/>
                  <a:pt x="1125683" y="1320632"/>
                </a:cubicBezTo>
                <a:cubicBezTo>
                  <a:pt x="1246931" y="1283649"/>
                  <a:pt x="1283784" y="1255041"/>
                  <a:pt x="1322278" y="1168019"/>
                </a:cubicBezTo>
                <a:cubicBezTo>
                  <a:pt x="1358761" y="1085544"/>
                  <a:pt x="1381546" y="1065622"/>
                  <a:pt x="1466851" y="1041613"/>
                </a:cubicBezTo>
                <a:cubicBezTo>
                  <a:pt x="1508761" y="1029817"/>
                  <a:pt x="1556483" y="1007799"/>
                  <a:pt x="1572899" y="992683"/>
                </a:cubicBezTo>
                <a:cubicBezTo>
                  <a:pt x="1600000" y="967729"/>
                  <a:pt x="1671305" y="866908"/>
                  <a:pt x="1697589" y="816377"/>
                </a:cubicBezTo>
                <a:cubicBezTo>
                  <a:pt x="1703398" y="805210"/>
                  <a:pt x="1749296" y="783628"/>
                  <a:pt x="1799585" y="768417"/>
                </a:cubicBezTo>
                <a:cubicBezTo>
                  <a:pt x="1882703" y="743277"/>
                  <a:pt x="1894570" y="735372"/>
                  <a:pt x="1930038" y="681531"/>
                </a:cubicBezTo>
                <a:cubicBezTo>
                  <a:pt x="1985433" y="597436"/>
                  <a:pt x="2063830" y="529848"/>
                  <a:pt x="2192962" y="454860"/>
                </a:cubicBezTo>
                <a:cubicBezTo>
                  <a:pt x="2254611" y="419059"/>
                  <a:pt x="2320717" y="380476"/>
                  <a:pt x="2339862" y="369119"/>
                </a:cubicBezTo>
                <a:cubicBezTo>
                  <a:pt x="2359010" y="357762"/>
                  <a:pt x="2397608" y="317428"/>
                  <a:pt x="2425637" y="279487"/>
                </a:cubicBezTo>
                <a:cubicBezTo>
                  <a:pt x="2475562" y="211906"/>
                  <a:pt x="2512436" y="188102"/>
                  <a:pt x="2616201" y="156471"/>
                </a:cubicBezTo>
                <a:cubicBezTo>
                  <a:pt x="2706791" y="128856"/>
                  <a:pt x="2730501" y="107794"/>
                  <a:pt x="2730501" y="54936"/>
                </a:cubicBezTo>
                <a:close/>
                <a:moveTo>
                  <a:pt x="28708348" y="0"/>
                </a:moveTo>
                <a:lnTo>
                  <a:pt x="28722528" y="70480"/>
                </a:lnTo>
                <a:cubicBezTo>
                  <a:pt x="28730326" y="109244"/>
                  <a:pt x="28740294" y="149249"/>
                  <a:pt x="28744682" y="159380"/>
                </a:cubicBezTo>
                <a:cubicBezTo>
                  <a:pt x="28749066" y="169511"/>
                  <a:pt x="28767160" y="212918"/>
                  <a:pt x="28784892" y="255839"/>
                </a:cubicBezTo>
                <a:cubicBezTo>
                  <a:pt x="28828100" y="360451"/>
                  <a:pt x="28879736" y="429038"/>
                  <a:pt x="28938088" y="459318"/>
                </a:cubicBezTo>
                <a:cubicBezTo>
                  <a:pt x="29000476" y="491694"/>
                  <a:pt x="29014572" y="514687"/>
                  <a:pt x="29037888" y="622085"/>
                </a:cubicBezTo>
                <a:cubicBezTo>
                  <a:pt x="29059724" y="722680"/>
                  <a:pt x="29046456" y="858547"/>
                  <a:pt x="29010956" y="897771"/>
                </a:cubicBezTo>
                <a:cubicBezTo>
                  <a:pt x="29000064" y="909807"/>
                  <a:pt x="28953040" y="934219"/>
                  <a:pt x="28906456" y="952020"/>
                </a:cubicBezTo>
                <a:cubicBezTo>
                  <a:pt x="28788580" y="997063"/>
                  <a:pt x="28767912" y="1014609"/>
                  <a:pt x="28728038" y="1103478"/>
                </a:cubicBezTo>
                <a:cubicBezTo>
                  <a:pt x="28697178" y="1172257"/>
                  <a:pt x="28687244" y="1183192"/>
                  <a:pt x="28643556" y="1196475"/>
                </a:cubicBezTo>
                <a:cubicBezTo>
                  <a:pt x="28482448" y="1245463"/>
                  <a:pt x="28424726" y="1289241"/>
                  <a:pt x="28326782" y="1436733"/>
                </a:cubicBezTo>
                <a:cubicBezTo>
                  <a:pt x="28291860" y="1489326"/>
                  <a:pt x="28274688" y="1500667"/>
                  <a:pt x="28149352" y="1553930"/>
                </a:cubicBezTo>
                <a:cubicBezTo>
                  <a:pt x="28004756" y="1615376"/>
                  <a:pt x="27976664" y="1639840"/>
                  <a:pt x="27904330" y="1767302"/>
                </a:cubicBezTo>
                <a:cubicBezTo>
                  <a:pt x="27884954" y="1801450"/>
                  <a:pt x="27872240" y="1808553"/>
                  <a:pt x="27818710" y="1815135"/>
                </a:cubicBezTo>
                <a:cubicBezTo>
                  <a:pt x="27784136" y="1819386"/>
                  <a:pt x="27730132" y="1832790"/>
                  <a:pt x="27698700" y="1844920"/>
                </a:cubicBezTo>
                <a:cubicBezTo>
                  <a:pt x="27648456" y="1864309"/>
                  <a:pt x="27636176" y="1877286"/>
                  <a:pt x="27597100" y="1952289"/>
                </a:cubicBezTo>
                <a:cubicBezTo>
                  <a:pt x="27572652" y="1999211"/>
                  <a:pt x="27551868" y="2043790"/>
                  <a:pt x="27550912" y="2051353"/>
                </a:cubicBezTo>
                <a:cubicBezTo>
                  <a:pt x="27549960" y="2058916"/>
                  <a:pt x="27501380" y="2077933"/>
                  <a:pt x="27442964" y="2093613"/>
                </a:cubicBezTo>
                <a:cubicBezTo>
                  <a:pt x="27337778" y="2121847"/>
                  <a:pt x="27336196" y="2122880"/>
                  <a:pt x="27279600" y="2200196"/>
                </a:cubicBezTo>
                <a:cubicBezTo>
                  <a:pt x="27239818" y="2254539"/>
                  <a:pt x="27201220" y="2290043"/>
                  <a:pt x="27152600" y="2317010"/>
                </a:cubicBezTo>
                <a:cubicBezTo>
                  <a:pt x="27072680" y="2361335"/>
                  <a:pt x="27051000" y="2387672"/>
                  <a:pt x="27051000" y="2440422"/>
                </a:cubicBezTo>
                <a:cubicBezTo>
                  <a:pt x="27051000" y="2470085"/>
                  <a:pt x="27060272" y="2482829"/>
                  <a:pt x="27096196" y="2502522"/>
                </a:cubicBezTo>
                <a:cubicBezTo>
                  <a:pt x="27191312" y="2554669"/>
                  <a:pt x="27222542" y="2580646"/>
                  <a:pt x="27285640" y="2660111"/>
                </a:cubicBezTo>
                <a:cubicBezTo>
                  <a:pt x="27345624" y="2735659"/>
                  <a:pt x="27358336" y="2744780"/>
                  <a:pt x="27446912" y="2775839"/>
                </a:cubicBezTo>
                <a:cubicBezTo>
                  <a:pt x="27499796" y="2794382"/>
                  <a:pt x="27548976" y="2813204"/>
                  <a:pt x="27556192" y="2817666"/>
                </a:cubicBezTo>
                <a:cubicBezTo>
                  <a:pt x="27563412" y="2822127"/>
                  <a:pt x="27586510" y="2862520"/>
                  <a:pt x="27607526" y="2907428"/>
                </a:cubicBezTo>
                <a:cubicBezTo>
                  <a:pt x="27649436" y="2996985"/>
                  <a:pt x="27681400" y="3021451"/>
                  <a:pt x="27776156" y="3036489"/>
                </a:cubicBezTo>
                <a:cubicBezTo>
                  <a:pt x="27849648" y="3048153"/>
                  <a:pt x="27909544" y="3083936"/>
                  <a:pt x="27933672" y="3130594"/>
                </a:cubicBezTo>
                <a:cubicBezTo>
                  <a:pt x="27975596" y="3211668"/>
                  <a:pt x="28032344" y="3258860"/>
                  <a:pt x="28163300" y="3321553"/>
                </a:cubicBezTo>
                <a:cubicBezTo>
                  <a:pt x="28257264" y="3366538"/>
                  <a:pt x="28303700" y="3396910"/>
                  <a:pt x="28329564" y="3430301"/>
                </a:cubicBezTo>
                <a:cubicBezTo>
                  <a:pt x="28411992" y="3536725"/>
                  <a:pt x="28475260" y="3597182"/>
                  <a:pt x="28520748" y="3612998"/>
                </a:cubicBezTo>
                <a:cubicBezTo>
                  <a:pt x="28547094" y="3622158"/>
                  <a:pt x="28596392" y="3643883"/>
                  <a:pt x="28630300" y="3661277"/>
                </a:cubicBezTo>
                <a:cubicBezTo>
                  <a:pt x="28683538" y="3688585"/>
                  <a:pt x="28696776" y="3703644"/>
                  <a:pt x="28727266" y="3771605"/>
                </a:cubicBezTo>
                <a:cubicBezTo>
                  <a:pt x="28768676" y="3863896"/>
                  <a:pt x="28805708" y="3896677"/>
                  <a:pt x="28899300" y="3923885"/>
                </a:cubicBezTo>
                <a:cubicBezTo>
                  <a:pt x="28996324" y="3952090"/>
                  <a:pt x="29015776" y="3973492"/>
                  <a:pt x="29038004" y="4076485"/>
                </a:cubicBezTo>
                <a:cubicBezTo>
                  <a:pt x="29055072" y="4155577"/>
                  <a:pt x="29055060" y="4173434"/>
                  <a:pt x="29037908" y="4241585"/>
                </a:cubicBezTo>
                <a:cubicBezTo>
                  <a:pt x="29008372" y="4358972"/>
                  <a:pt x="28990644" y="4390208"/>
                  <a:pt x="28938088" y="4417482"/>
                </a:cubicBezTo>
                <a:cubicBezTo>
                  <a:pt x="28837096" y="4469892"/>
                  <a:pt x="28727400" y="4678631"/>
                  <a:pt x="28727400" y="4818394"/>
                </a:cubicBezTo>
                <a:lnTo>
                  <a:pt x="28727400" y="4870450"/>
                </a:lnTo>
                <a:lnTo>
                  <a:pt x="27965400" y="4870450"/>
                </a:lnTo>
                <a:lnTo>
                  <a:pt x="27965400" y="4825165"/>
                </a:lnTo>
                <a:cubicBezTo>
                  <a:pt x="27965400" y="4800259"/>
                  <a:pt x="27959224" y="4768340"/>
                  <a:pt x="27951676" y="4754235"/>
                </a:cubicBezTo>
                <a:cubicBezTo>
                  <a:pt x="27934208" y="4721600"/>
                  <a:pt x="27826604" y="4665880"/>
                  <a:pt x="27796496" y="4673879"/>
                </a:cubicBezTo>
                <a:cubicBezTo>
                  <a:pt x="27752444" y="4685580"/>
                  <a:pt x="27700082" y="4643866"/>
                  <a:pt x="27660572" y="4565595"/>
                </a:cubicBezTo>
                <a:cubicBezTo>
                  <a:pt x="27616968" y="4479216"/>
                  <a:pt x="27598442" y="4464546"/>
                  <a:pt x="27476048" y="4419478"/>
                </a:cubicBezTo>
                <a:cubicBezTo>
                  <a:pt x="27360862" y="4377062"/>
                  <a:pt x="27319696" y="4349595"/>
                  <a:pt x="27258420" y="4274269"/>
                </a:cubicBezTo>
                <a:cubicBezTo>
                  <a:pt x="27190688" y="4191003"/>
                  <a:pt x="27146260" y="4155225"/>
                  <a:pt x="27042868" y="4100680"/>
                </a:cubicBezTo>
                <a:cubicBezTo>
                  <a:pt x="26935076" y="4043811"/>
                  <a:pt x="26904056" y="4016084"/>
                  <a:pt x="26866848" y="3943350"/>
                </a:cubicBezTo>
                <a:cubicBezTo>
                  <a:pt x="26826980" y="3865414"/>
                  <a:pt x="26792164" y="3836910"/>
                  <a:pt x="26695400" y="3802978"/>
                </a:cubicBezTo>
                <a:cubicBezTo>
                  <a:pt x="26592922" y="3767043"/>
                  <a:pt x="26571204" y="3748887"/>
                  <a:pt x="26543212" y="3675731"/>
                </a:cubicBezTo>
                <a:cubicBezTo>
                  <a:pt x="26514226" y="3599975"/>
                  <a:pt x="26473784" y="3569911"/>
                  <a:pt x="26365028" y="3543258"/>
                </a:cubicBezTo>
                <a:cubicBezTo>
                  <a:pt x="26271324" y="3520294"/>
                  <a:pt x="26253080" y="3505542"/>
                  <a:pt x="26179804" y="3393474"/>
                </a:cubicBezTo>
                <a:cubicBezTo>
                  <a:pt x="26154086" y="3354144"/>
                  <a:pt x="26121366" y="3332363"/>
                  <a:pt x="26002428" y="3275401"/>
                </a:cubicBezTo>
                <a:cubicBezTo>
                  <a:pt x="25861664" y="3207988"/>
                  <a:pt x="25853828" y="3202064"/>
                  <a:pt x="25777516" y="3105422"/>
                </a:cubicBezTo>
                <a:cubicBezTo>
                  <a:pt x="25697544" y="3004145"/>
                  <a:pt x="25626268" y="2951959"/>
                  <a:pt x="25544410" y="2934749"/>
                </a:cubicBezTo>
                <a:cubicBezTo>
                  <a:pt x="25495028" y="2924367"/>
                  <a:pt x="25472352" y="2899601"/>
                  <a:pt x="25406308" y="2783920"/>
                </a:cubicBezTo>
                <a:cubicBezTo>
                  <a:pt x="25354360" y="2692930"/>
                  <a:pt x="25353472" y="2692166"/>
                  <a:pt x="25253204" y="2651956"/>
                </a:cubicBezTo>
                <a:cubicBezTo>
                  <a:pt x="25114816" y="2596460"/>
                  <a:pt x="25101548" y="2576669"/>
                  <a:pt x="25101548" y="2425700"/>
                </a:cubicBezTo>
                <a:cubicBezTo>
                  <a:pt x="25101548" y="2273968"/>
                  <a:pt x="25115052" y="2253743"/>
                  <a:pt x="25252918" y="2198961"/>
                </a:cubicBezTo>
                <a:lnTo>
                  <a:pt x="25353488" y="2159000"/>
                </a:lnTo>
                <a:lnTo>
                  <a:pt x="25405318" y="2063750"/>
                </a:lnTo>
                <a:cubicBezTo>
                  <a:pt x="25456844" y="1969059"/>
                  <a:pt x="25457822" y="1968164"/>
                  <a:pt x="25571816" y="1911350"/>
                </a:cubicBezTo>
                <a:cubicBezTo>
                  <a:pt x="25692672" y="1851114"/>
                  <a:pt x="25713332" y="1834793"/>
                  <a:pt x="25774648" y="1751118"/>
                </a:cubicBezTo>
                <a:cubicBezTo>
                  <a:pt x="25833504" y="1670802"/>
                  <a:pt x="25878284" y="1639973"/>
                  <a:pt x="26019242" y="1582723"/>
                </a:cubicBezTo>
                <a:cubicBezTo>
                  <a:pt x="26144100" y="1532012"/>
                  <a:pt x="26150824" y="1527299"/>
                  <a:pt x="26180436" y="1469752"/>
                </a:cubicBezTo>
                <a:cubicBezTo>
                  <a:pt x="26222920" y="1387187"/>
                  <a:pt x="26261106" y="1359009"/>
                  <a:pt x="26365028" y="1333542"/>
                </a:cubicBezTo>
                <a:cubicBezTo>
                  <a:pt x="26474400" y="1306739"/>
                  <a:pt x="26510352" y="1279651"/>
                  <a:pt x="26551278" y="1193215"/>
                </a:cubicBezTo>
                <a:cubicBezTo>
                  <a:pt x="26602412" y="1085215"/>
                  <a:pt x="26608818" y="1078780"/>
                  <a:pt x="26695400" y="1048455"/>
                </a:cubicBezTo>
                <a:cubicBezTo>
                  <a:pt x="26810928" y="1007992"/>
                  <a:pt x="26852282" y="978990"/>
                  <a:pt x="26883452" y="916573"/>
                </a:cubicBezTo>
                <a:cubicBezTo>
                  <a:pt x="26931700" y="819968"/>
                  <a:pt x="26954340" y="797063"/>
                  <a:pt x="27044344" y="753793"/>
                </a:cubicBezTo>
                <a:cubicBezTo>
                  <a:pt x="27113300" y="720643"/>
                  <a:pt x="27158348" y="685111"/>
                  <a:pt x="27247544" y="593519"/>
                </a:cubicBezTo>
                <a:lnTo>
                  <a:pt x="27362148" y="475838"/>
                </a:lnTo>
                <a:lnTo>
                  <a:pt x="27473234" y="444828"/>
                </a:lnTo>
                <a:cubicBezTo>
                  <a:pt x="27555312" y="421914"/>
                  <a:pt x="27588900" y="406217"/>
                  <a:pt x="27601884" y="384709"/>
                </a:cubicBezTo>
                <a:cubicBezTo>
                  <a:pt x="27700634" y="221079"/>
                  <a:pt x="27732514" y="193516"/>
                  <a:pt x="27847584" y="172264"/>
                </a:cubicBezTo>
                <a:cubicBezTo>
                  <a:pt x="27938830" y="155411"/>
                  <a:pt x="27965400" y="128772"/>
                  <a:pt x="27965400" y="54135"/>
                </a:cubicBezTo>
                <a:lnTo>
                  <a:pt x="27965400" y="597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82" t="2777" b="157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-1"/>
            <a:ext cx="12192000" cy="5786651"/>
          </a:xfrm>
          <a:prstGeom prst="rect">
            <a:avLst/>
          </a:prstGeom>
          <a:gradFill>
            <a:gsLst>
              <a:gs pos="29000">
                <a:schemeClr val="bg1">
                  <a:alpha val="80000"/>
                </a:schemeClr>
              </a:gs>
              <a:gs pos="97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5097" t="7348" r="1974" b="19629"/>
          <a:stretch>
            <a:fillRect/>
          </a:stretch>
        </p:blipFill>
        <p:spPr>
          <a:xfrm>
            <a:off x="0" y="2606040"/>
            <a:ext cx="12192000" cy="4251960"/>
          </a:xfrm>
          <a:custGeom>
            <a:avLst/>
            <a:gdLst>
              <a:gd name="connsiteX0" fmla="*/ 0 w 12192000"/>
              <a:gd name="connsiteY0" fmla="*/ 0 h 4846320"/>
              <a:gd name="connsiteX1" fmla="*/ 12192000 w 12192000"/>
              <a:gd name="connsiteY1" fmla="*/ 0 h 4846320"/>
              <a:gd name="connsiteX2" fmla="*/ 12192000 w 12192000"/>
              <a:gd name="connsiteY2" fmla="*/ 4846320 h 4846320"/>
              <a:gd name="connsiteX3" fmla="*/ 0 w 12192000"/>
              <a:gd name="connsiteY3" fmla="*/ 4846320 h 4846320"/>
              <a:gd name="connsiteX4" fmla="*/ 0 w 12192000"/>
              <a:gd name="connsiteY4" fmla="*/ 0 h 4846320"/>
            </a:gdLst>
            <a:ahLst/>
            <a:cxnLst/>
            <a:rect l="l" t="t" r="r" b="b"/>
            <a:pathLst>
              <a:path w="12192000" h="4846320">
                <a:moveTo>
                  <a:pt x="0" y="0"/>
                </a:moveTo>
                <a:lnTo>
                  <a:pt x="12192000" y="0"/>
                </a:lnTo>
                <a:lnTo>
                  <a:pt x="1219200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" y="4627880"/>
            <a:ext cx="12192000" cy="2259442"/>
          </a:xfrm>
          <a:custGeom>
            <a:avLst/>
            <a:gdLst>
              <a:gd name="connsiteX0" fmla="*/ 6871688 w 12192000"/>
              <a:gd name="connsiteY0" fmla="*/ 2230120 h 2259442"/>
              <a:gd name="connsiteX1" fmla="*/ 7058002 w 12192000"/>
              <a:gd name="connsiteY1" fmla="*/ 2230120 h 2259442"/>
              <a:gd name="connsiteX2" fmla="*/ 7050402 w 12192000"/>
              <a:gd name="connsiteY2" fmla="*/ 2239371 h 2259442"/>
              <a:gd name="connsiteX3" fmla="*/ 6949671 w 12192000"/>
              <a:gd name="connsiteY3" fmla="*/ 2259442 h 2259442"/>
              <a:gd name="connsiteX4" fmla="*/ 6888736 w 12192000"/>
              <a:gd name="connsiteY4" fmla="*/ 2236509 h 2259442"/>
              <a:gd name="connsiteX5" fmla="*/ 5860949 w 12192000"/>
              <a:gd name="connsiteY5" fmla="*/ 2230120 h 2259442"/>
              <a:gd name="connsiteX6" fmla="*/ 5890537 w 12192000"/>
              <a:gd name="connsiteY6" fmla="*/ 2230120 h 2259442"/>
              <a:gd name="connsiteX7" fmla="*/ 5865163 w 12192000"/>
              <a:gd name="connsiteY7" fmla="*/ 2233970 h 2259442"/>
              <a:gd name="connsiteX8" fmla="*/ 6821736 w 12192000"/>
              <a:gd name="connsiteY8" fmla="*/ 2211400 h 2259442"/>
              <a:gd name="connsiteX9" fmla="*/ 6871688 w 12192000"/>
              <a:gd name="connsiteY9" fmla="*/ 2230120 h 2259442"/>
              <a:gd name="connsiteX10" fmla="*/ 6754488 w 12192000"/>
              <a:gd name="connsiteY10" fmla="*/ 2230120 h 2259442"/>
              <a:gd name="connsiteX11" fmla="*/ 6793153 w 12192000"/>
              <a:gd name="connsiteY11" fmla="*/ 2219380 h 2259442"/>
              <a:gd name="connsiteX12" fmla="*/ 6821736 w 12192000"/>
              <a:gd name="connsiteY12" fmla="*/ 2211400 h 2259442"/>
              <a:gd name="connsiteX13" fmla="*/ 6295854 w 12192000"/>
              <a:gd name="connsiteY13" fmla="*/ 2183622 h 2259442"/>
              <a:gd name="connsiteX14" fmla="*/ 6421756 w 12192000"/>
              <a:gd name="connsiteY14" fmla="*/ 2192056 h 2259442"/>
              <a:gd name="connsiteX15" fmla="*/ 6669078 w 12192000"/>
              <a:gd name="connsiteY15" fmla="*/ 2224022 h 2259442"/>
              <a:gd name="connsiteX16" fmla="*/ 6722737 w 12192000"/>
              <a:gd name="connsiteY16" fmla="*/ 2230121 h 2259442"/>
              <a:gd name="connsiteX17" fmla="*/ 6754488 w 12192000"/>
              <a:gd name="connsiteY17" fmla="*/ 2230121 h 2259442"/>
              <a:gd name="connsiteX18" fmla="*/ 6745268 w 12192000"/>
              <a:gd name="connsiteY18" fmla="*/ 2232682 h 2259442"/>
              <a:gd name="connsiteX19" fmla="*/ 6722736 w 12192000"/>
              <a:gd name="connsiteY19" fmla="*/ 2230121 h 2259442"/>
              <a:gd name="connsiteX20" fmla="*/ 5890537 w 12192000"/>
              <a:gd name="connsiteY20" fmla="*/ 2230121 h 2259442"/>
              <a:gd name="connsiteX21" fmla="*/ 5906062 w 12192000"/>
              <a:gd name="connsiteY21" fmla="*/ 2227765 h 2259442"/>
              <a:gd name="connsiteX22" fmla="*/ 5947513 w 12192000"/>
              <a:gd name="connsiteY22" fmla="*/ 2223977 h 2259442"/>
              <a:gd name="connsiteX23" fmla="*/ 6295854 w 12192000"/>
              <a:gd name="connsiteY23" fmla="*/ 2183622 h 2259442"/>
              <a:gd name="connsiteX24" fmla="*/ 12192000 w 12192000"/>
              <a:gd name="connsiteY24" fmla="*/ 305954 h 2259442"/>
              <a:gd name="connsiteX25" fmla="*/ 12192000 w 12192000"/>
              <a:gd name="connsiteY25" fmla="*/ 2230120 h 2259442"/>
              <a:gd name="connsiteX26" fmla="*/ 7058003 w 12192000"/>
              <a:gd name="connsiteY26" fmla="*/ 2230120 h 2259442"/>
              <a:gd name="connsiteX27" fmla="*/ 7062373 w 12192000"/>
              <a:gd name="connsiteY27" fmla="*/ 2224801 h 2259442"/>
              <a:gd name="connsiteX28" fmla="*/ 7049667 w 12192000"/>
              <a:gd name="connsiteY28" fmla="*/ 2205274 h 2259442"/>
              <a:gd name="connsiteX29" fmla="*/ 7180543 w 12192000"/>
              <a:gd name="connsiteY29" fmla="*/ 2212368 h 2259442"/>
              <a:gd name="connsiteX30" fmla="*/ 7181279 w 12192000"/>
              <a:gd name="connsiteY30" fmla="*/ 2207209 h 2259442"/>
              <a:gd name="connsiteX31" fmla="*/ 7095254 w 12192000"/>
              <a:gd name="connsiteY31" fmla="*/ 2195601 h 2259442"/>
              <a:gd name="connsiteX32" fmla="*/ 7260687 w 12192000"/>
              <a:gd name="connsiteY32" fmla="*/ 2132083 h 2259442"/>
              <a:gd name="connsiteX33" fmla="*/ 7295244 w 12192000"/>
              <a:gd name="connsiteY33" fmla="*/ 2115962 h 2259442"/>
              <a:gd name="connsiteX34" fmla="*/ 7537145 w 12192000"/>
              <a:gd name="connsiteY34" fmla="*/ 2050831 h 2259442"/>
              <a:gd name="connsiteX35" fmla="*/ 7540821 w 12192000"/>
              <a:gd name="connsiteY35" fmla="*/ 2047929 h 2259442"/>
              <a:gd name="connsiteX36" fmla="*/ 7673168 w 12192000"/>
              <a:gd name="connsiteY36" fmla="*/ 2012140 h 2259442"/>
              <a:gd name="connsiteX37" fmla="*/ 7848895 w 12192000"/>
              <a:gd name="connsiteY37" fmla="*/ 1989247 h 2259442"/>
              <a:gd name="connsiteX38" fmla="*/ 7862864 w 12192000"/>
              <a:gd name="connsiteY38" fmla="*/ 1981831 h 2259442"/>
              <a:gd name="connsiteX39" fmla="*/ 7801104 w 12192000"/>
              <a:gd name="connsiteY39" fmla="*/ 1959262 h 2259442"/>
              <a:gd name="connsiteX40" fmla="*/ 8295932 w 12192000"/>
              <a:gd name="connsiteY40" fmla="*/ 1810622 h 2259442"/>
              <a:gd name="connsiteX41" fmla="*/ 8099618 w 12192000"/>
              <a:gd name="connsiteY41" fmla="*/ 1799982 h 2259442"/>
              <a:gd name="connsiteX42" fmla="*/ 8092266 w 12192000"/>
              <a:gd name="connsiteY42" fmla="*/ 1789342 h 2259442"/>
              <a:gd name="connsiteX43" fmla="*/ 8340048 w 12192000"/>
              <a:gd name="connsiteY43" fmla="*/ 1748394 h 2259442"/>
              <a:gd name="connsiteX44" fmla="*/ 8548862 w 12192000"/>
              <a:gd name="connsiteY44" fmla="*/ 1693258 h 2259442"/>
              <a:gd name="connsiteX45" fmla="*/ 8451072 w 12192000"/>
              <a:gd name="connsiteY45" fmla="*/ 1690033 h 2259442"/>
              <a:gd name="connsiteX46" fmla="*/ 8446660 w 12192000"/>
              <a:gd name="connsiteY46" fmla="*/ 1683585 h 2259442"/>
              <a:gd name="connsiteX47" fmla="*/ 8720913 w 12192000"/>
              <a:gd name="connsiteY47" fmla="*/ 1639412 h 2259442"/>
              <a:gd name="connsiteX48" fmla="*/ 8712089 w 12192000"/>
              <a:gd name="connsiteY48" fmla="*/ 1625548 h 2259442"/>
              <a:gd name="connsiteX49" fmla="*/ 8553274 w 12192000"/>
              <a:gd name="connsiteY49" fmla="*/ 1638445 h 2259442"/>
              <a:gd name="connsiteX50" fmla="*/ 8706943 w 12192000"/>
              <a:gd name="connsiteY50" fmla="*/ 1586534 h 2259442"/>
              <a:gd name="connsiteX51" fmla="*/ 8743706 w 12192000"/>
              <a:gd name="connsiteY51" fmla="*/ 1592015 h 2259442"/>
              <a:gd name="connsiteX52" fmla="*/ 8828261 w 12192000"/>
              <a:gd name="connsiteY52" fmla="*/ 1583309 h 2259442"/>
              <a:gd name="connsiteX53" fmla="*/ 8903257 w 12192000"/>
              <a:gd name="connsiteY53" fmla="*/ 1556548 h 2259442"/>
              <a:gd name="connsiteX54" fmla="*/ 8951049 w 12192000"/>
              <a:gd name="connsiteY54" fmla="*/ 1587178 h 2259442"/>
              <a:gd name="connsiteX55" fmla="*/ 9023105 w 12192000"/>
              <a:gd name="connsiteY55" fmla="*/ 1568155 h 2259442"/>
              <a:gd name="connsiteX56" fmla="*/ 9061337 w 12192000"/>
              <a:gd name="connsiteY56" fmla="*/ 1519791 h 2259442"/>
              <a:gd name="connsiteX57" fmla="*/ 9006929 w 12192000"/>
              <a:gd name="connsiteY57" fmla="*/ 1530754 h 2259442"/>
              <a:gd name="connsiteX58" fmla="*/ 8944432 w 12192000"/>
              <a:gd name="connsiteY58" fmla="*/ 1533333 h 2259442"/>
              <a:gd name="connsiteX59" fmla="*/ 8940757 w 12192000"/>
              <a:gd name="connsiteY59" fmla="*/ 1523660 h 2259442"/>
              <a:gd name="connsiteX60" fmla="*/ 9390734 w 12192000"/>
              <a:gd name="connsiteY60" fmla="*/ 1453371 h 2259442"/>
              <a:gd name="connsiteX61" fmla="*/ 9228977 w 12192000"/>
              <a:gd name="connsiteY61" fmla="*/ 1524628 h 2259442"/>
              <a:gd name="connsiteX62" fmla="*/ 9459849 w 12192000"/>
              <a:gd name="connsiteY62" fmla="*/ 1537525 h 2259442"/>
              <a:gd name="connsiteX63" fmla="*/ 9485583 w 12192000"/>
              <a:gd name="connsiteY63" fmla="*/ 1573314 h 2259442"/>
              <a:gd name="connsiteX64" fmla="*/ 9770129 w 12192000"/>
              <a:gd name="connsiteY64" fmla="*/ 1542361 h 2259442"/>
              <a:gd name="connsiteX65" fmla="*/ 9658369 w 12192000"/>
              <a:gd name="connsiteY65" fmla="*/ 1481100 h 2259442"/>
              <a:gd name="connsiteX66" fmla="*/ 9904681 w 12192000"/>
              <a:gd name="connsiteY66" fmla="*/ 1448856 h 2259442"/>
              <a:gd name="connsiteX67" fmla="*/ 10028941 w 12192000"/>
              <a:gd name="connsiteY67" fmla="*/ 1430156 h 2259442"/>
              <a:gd name="connsiteX68" fmla="*/ 10020853 w 12192000"/>
              <a:gd name="connsiteY68" fmla="*/ 1417904 h 2259442"/>
              <a:gd name="connsiteX69" fmla="*/ 9710573 w 12192000"/>
              <a:gd name="connsiteY69" fmla="*/ 1456918 h 2259442"/>
              <a:gd name="connsiteX70" fmla="*/ 9650283 w 12192000"/>
              <a:gd name="connsiteY70" fmla="*/ 1410811 h 2259442"/>
              <a:gd name="connsiteX71" fmla="*/ 9795127 w 12192000"/>
              <a:gd name="connsiteY71" fmla="*/ 1392754 h 2259442"/>
              <a:gd name="connsiteX72" fmla="*/ 9789982 w 12192000"/>
              <a:gd name="connsiteY72" fmla="*/ 1383726 h 2259442"/>
              <a:gd name="connsiteX73" fmla="*/ 9726013 w 12192000"/>
              <a:gd name="connsiteY73" fmla="*/ 1389530 h 2259442"/>
              <a:gd name="connsiteX74" fmla="*/ 9603800 w 12192000"/>
              <a:gd name="connsiteY74" fmla="*/ 1393475 h 2259442"/>
              <a:gd name="connsiteX75" fmla="*/ 9567395 w 12192000"/>
              <a:gd name="connsiteY75" fmla="*/ 1380572 h 2259442"/>
              <a:gd name="connsiteX76" fmla="*/ 9567933 w 12192000"/>
              <a:gd name="connsiteY76" fmla="*/ 1380502 h 2259442"/>
              <a:gd name="connsiteX77" fmla="*/ 9965708 w 12192000"/>
              <a:gd name="connsiteY77" fmla="*/ 1361157 h 2259442"/>
              <a:gd name="connsiteX78" fmla="*/ 9905417 w 12192000"/>
              <a:gd name="connsiteY78" fmla="*/ 1343422 h 2259442"/>
              <a:gd name="connsiteX79" fmla="*/ 10020853 w 12192000"/>
              <a:gd name="connsiteY79" fmla="*/ 1343422 h 2259442"/>
              <a:gd name="connsiteX80" fmla="*/ 9987031 w 12192000"/>
              <a:gd name="connsiteY80" fmla="*/ 1362768 h 2259442"/>
              <a:gd name="connsiteX81" fmla="*/ 10399511 w 12192000"/>
              <a:gd name="connsiteY81" fmla="*/ 1328913 h 2259442"/>
              <a:gd name="connsiteX82" fmla="*/ 10354660 w 12192000"/>
              <a:gd name="connsiteY82" fmla="*/ 1345680 h 2259442"/>
              <a:gd name="connsiteX83" fmla="*/ 10359072 w 12192000"/>
              <a:gd name="connsiteY83" fmla="*/ 1349871 h 2259442"/>
              <a:gd name="connsiteX84" fmla="*/ 10462009 w 12192000"/>
              <a:gd name="connsiteY84" fmla="*/ 1332138 h 2259442"/>
              <a:gd name="connsiteX85" fmla="*/ 10464215 w 12192000"/>
              <a:gd name="connsiteY85" fmla="*/ 1321820 h 2259442"/>
              <a:gd name="connsiteX86" fmla="*/ 10240694 w 12192000"/>
              <a:gd name="connsiteY86" fmla="*/ 1289577 h 2259442"/>
              <a:gd name="connsiteX87" fmla="*/ 10337014 w 12192000"/>
              <a:gd name="connsiteY87" fmla="*/ 1283129 h 2259442"/>
              <a:gd name="connsiteX88" fmla="*/ 10392894 w 12192000"/>
              <a:gd name="connsiteY88" fmla="*/ 1273778 h 2259442"/>
              <a:gd name="connsiteX89" fmla="*/ 10463478 w 12192000"/>
              <a:gd name="connsiteY89" fmla="*/ 1268942 h 2259442"/>
              <a:gd name="connsiteX90" fmla="*/ 10529652 w 12192000"/>
              <a:gd name="connsiteY90" fmla="*/ 1241535 h 2259442"/>
              <a:gd name="connsiteX91" fmla="*/ 10508329 w 12192000"/>
              <a:gd name="connsiteY91" fmla="*/ 1226381 h 2259442"/>
              <a:gd name="connsiteX92" fmla="*/ 10861990 w 12192000"/>
              <a:gd name="connsiteY92" fmla="*/ 1180596 h 2259442"/>
              <a:gd name="connsiteX93" fmla="*/ 10754643 w 12192000"/>
              <a:gd name="connsiteY93" fmla="*/ 1131264 h 2259442"/>
              <a:gd name="connsiteX94" fmla="*/ 10881107 w 12192000"/>
              <a:gd name="connsiteY94" fmla="*/ 1125139 h 2259442"/>
              <a:gd name="connsiteX95" fmla="*/ 10879636 w 12192000"/>
              <a:gd name="connsiteY95" fmla="*/ 1121270 h 2259442"/>
              <a:gd name="connsiteX96" fmla="*/ 10840667 w 12192000"/>
              <a:gd name="connsiteY96" fmla="*/ 1118045 h 2259442"/>
              <a:gd name="connsiteX97" fmla="*/ 10945809 w 12192000"/>
              <a:gd name="connsiteY97" fmla="*/ 1094830 h 2259442"/>
              <a:gd name="connsiteX98" fmla="*/ 10937721 w 12192000"/>
              <a:gd name="connsiteY98" fmla="*/ 1084190 h 2259442"/>
              <a:gd name="connsiteX99" fmla="*/ 10743614 w 12192000"/>
              <a:gd name="connsiteY99" fmla="*/ 1061298 h 2259442"/>
              <a:gd name="connsiteX100" fmla="*/ 10968602 w 12192000"/>
              <a:gd name="connsiteY100" fmla="*/ 1038727 h 2259442"/>
              <a:gd name="connsiteX101" fmla="*/ 10972278 w 12192000"/>
              <a:gd name="connsiteY101" fmla="*/ 1044209 h 2259442"/>
              <a:gd name="connsiteX102" fmla="*/ 10917870 w 12192000"/>
              <a:gd name="connsiteY102" fmla="*/ 1059041 h 2259442"/>
              <a:gd name="connsiteX103" fmla="*/ 10925221 w 12192000"/>
              <a:gd name="connsiteY103" fmla="*/ 1066779 h 2259442"/>
              <a:gd name="connsiteX104" fmla="*/ 11041393 w 12192000"/>
              <a:gd name="connsiteY104" fmla="*/ 1047756 h 2259442"/>
              <a:gd name="connsiteX105" fmla="*/ 10689938 w 12192000"/>
              <a:gd name="connsiteY105" fmla="*/ 1040663 h 2259442"/>
              <a:gd name="connsiteX106" fmla="*/ 11140654 w 12192000"/>
              <a:gd name="connsiteY106" fmla="*/ 959733 h 2259442"/>
              <a:gd name="connsiteX107" fmla="*/ 11135507 w 12192000"/>
              <a:gd name="connsiteY107" fmla="*/ 951350 h 2259442"/>
              <a:gd name="connsiteX108" fmla="*/ 11070804 w 12192000"/>
              <a:gd name="connsiteY108" fmla="*/ 944256 h 2259442"/>
              <a:gd name="connsiteX109" fmla="*/ 11187711 w 12192000"/>
              <a:gd name="connsiteY109" fmla="*/ 922331 h 2259442"/>
              <a:gd name="connsiteX110" fmla="*/ 11034776 w 12192000"/>
              <a:gd name="connsiteY110" fmla="*/ 911691 h 2259442"/>
              <a:gd name="connsiteX111" fmla="*/ 11073745 w 12192000"/>
              <a:gd name="connsiteY111" fmla="*/ 878803 h 2259442"/>
              <a:gd name="connsiteX112" fmla="*/ 10932574 w 12192000"/>
              <a:gd name="connsiteY112" fmla="*/ 899438 h 2259442"/>
              <a:gd name="connsiteX113" fmla="*/ 10932574 w 12192000"/>
              <a:gd name="connsiteY113" fmla="*/ 867841 h 2259442"/>
              <a:gd name="connsiteX114" fmla="*/ 11042128 w 12192000"/>
              <a:gd name="connsiteY114" fmla="*/ 840112 h 2259442"/>
              <a:gd name="connsiteX115" fmla="*/ 11103891 w 12192000"/>
              <a:gd name="connsiteY115" fmla="*/ 863972 h 2259442"/>
              <a:gd name="connsiteX116" fmla="*/ 11075215 w 12192000"/>
              <a:gd name="connsiteY116" fmla="*/ 823990 h 2259442"/>
              <a:gd name="connsiteX117" fmla="*/ 11035511 w 12192000"/>
              <a:gd name="connsiteY117" fmla="*/ 791102 h 2259442"/>
              <a:gd name="connsiteX118" fmla="*/ 11110508 w 12192000"/>
              <a:gd name="connsiteY118" fmla="*/ 784009 h 2259442"/>
              <a:gd name="connsiteX119" fmla="*/ 11166388 w 12192000"/>
              <a:gd name="connsiteY119" fmla="*/ 782075 h 2259442"/>
              <a:gd name="connsiteX120" fmla="*/ 11420787 w 12192000"/>
              <a:gd name="connsiteY120" fmla="*/ 731776 h 2259442"/>
              <a:gd name="connsiteX121" fmla="*/ 11476667 w 12192000"/>
              <a:gd name="connsiteY121" fmla="*/ 711785 h 2259442"/>
              <a:gd name="connsiteX122" fmla="*/ 11359026 w 12192000"/>
              <a:gd name="connsiteY122" fmla="*/ 704369 h 2259442"/>
              <a:gd name="connsiteX123" fmla="*/ 11503137 w 12192000"/>
              <a:gd name="connsiteY123" fmla="*/ 657295 h 2259442"/>
              <a:gd name="connsiteX124" fmla="*/ 11498725 w 12192000"/>
              <a:gd name="connsiteY124" fmla="*/ 651813 h 2259442"/>
              <a:gd name="connsiteX125" fmla="*/ 11342115 w 12192000"/>
              <a:gd name="connsiteY125" fmla="*/ 660841 h 2259442"/>
              <a:gd name="connsiteX126" fmla="*/ 11631071 w 12192000"/>
              <a:gd name="connsiteY126" fmla="*/ 571851 h 2259442"/>
              <a:gd name="connsiteX127" fmla="*/ 11464903 w 12192000"/>
              <a:gd name="connsiteY127" fmla="*/ 563145 h 2259442"/>
              <a:gd name="connsiteX128" fmla="*/ 11614895 w 12192000"/>
              <a:gd name="connsiteY128" fmla="*/ 510912 h 2259442"/>
              <a:gd name="connsiteX129" fmla="*/ 11467109 w 12192000"/>
              <a:gd name="connsiteY129" fmla="*/ 518973 h 2259442"/>
              <a:gd name="connsiteX130" fmla="*/ 11463432 w 12192000"/>
              <a:gd name="connsiteY130" fmla="*/ 513492 h 2259442"/>
              <a:gd name="connsiteX131" fmla="*/ 11769301 w 12192000"/>
              <a:gd name="connsiteY131" fmla="*/ 440300 h 2259442"/>
              <a:gd name="connsiteX132" fmla="*/ 11754595 w 12192000"/>
              <a:gd name="connsiteY132" fmla="*/ 426436 h 2259442"/>
              <a:gd name="connsiteX133" fmla="*/ 11622983 w 12192000"/>
              <a:gd name="connsiteY133" fmla="*/ 438688 h 2259442"/>
              <a:gd name="connsiteX134" fmla="*/ 11614160 w 12192000"/>
              <a:gd name="connsiteY134" fmla="*/ 430628 h 2259442"/>
              <a:gd name="connsiteX135" fmla="*/ 0 w 12192000"/>
              <a:gd name="connsiteY135" fmla="*/ 0 h 2259442"/>
              <a:gd name="connsiteX136" fmla="*/ 143306 w 12192000"/>
              <a:gd name="connsiteY136" fmla="*/ 0 h 2259442"/>
              <a:gd name="connsiteX137" fmla="*/ 280129 w 12192000"/>
              <a:gd name="connsiteY137" fmla="*/ 16790 h 2259442"/>
              <a:gd name="connsiteX138" fmla="*/ 577909 w 12192000"/>
              <a:gd name="connsiteY138" fmla="*/ 32750 h 2259442"/>
              <a:gd name="connsiteX139" fmla="*/ 397770 w 12192000"/>
              <a:gd name="connsiteY139" fmla="*/ 47260 h 2259442"/>
              <a:gd name="connsiteX140" fmla="*/ 380124 w 12192000"/>
              <a:gd name="connsiteY140" fmla="*/ 86274 h 2259442"/>
              <a:gd name="connsiteX141" fmla="*/ 393359 w 12192000"/>
              <a:gd name="connsiteY141" fmla="*/ 87241 h 2259442"/>
              <a:gd name="connsiteX142" fmla="*/ 422769 w 12192000"/>
              <a:gd name="connsiteY142" fmla="*/ 61124 h 2259442"/>
              <a:gd name="connsiteX143" fmla="*/ 427181 w 12192000"/>
              <a:gd name="connsiteY143" fmla="*/ 84984 h 2259442"/>
              <a:gd name="connsiteX144" fmla="*/ 636730 w 12192000"/>
              <a:gd name="connsiteY144" fmla="*/ 68863 h 2259442"/>
              <a:gd name="connsiteX145" fmla="*/ 645553 w 12192000"/>
              <a:gd name="connsiteY145" fmla="*/ 85951 h 2259442"/>
              <a:gd name="connsiteX146" fmla="*/ 596290 w 12192000"/>
              <a:gd name="connsiteY146" fmla="*/ 91755 h 2259442"/>
              <a:gd name="connsiteX147" fmla="*/ 572762 w 12192000"/>
              <a:gd name="connsiteY147" fmla="*/ 123030 h 2259442"/>
              <a:gd name="connsiteX148" fmla="*/ 613201 w 12192000"/>
              <a:gd name="connsiteY148" fmla="*/ 143666 h 2259442"/>
              <a:gd name="connsiteX149" fmla="*/ 714668 w 12192000"/>
              <a:gd name="connsiteY149" fmla="*/ 164946 h 2259442"/>
              <a:gd name="connsiteX150" fmla="*/ 766135 w 12192000"/>
              <a:gd name="connsiteY150" fmla="*/ 173006 h 2259442"/>
              <a:gd name="connsiteX151" fmla="*/ 760253 w 12192000"/>
              <a:gd name="connsiteY151" fmla="*/ 181391 h 2259442"/>
              <a:gd name="connsiteX152" fmla="*/ 641141 w 12192000"/>
              <a:gd name="connsiteY152" fmla="*/ 181391 h 2259442"/>
              <a:gd name="connsiteX153" fmla="*/ 641141 w 12192000"/>
              <a:gd name="connsiteY153" fmla="*/ 203315 h 2259442"/>
              <a:gd name="connsiteX154" fmla="*/ 808045 w 12192000"/>
              <a:gd name="connsiteY154" fmla="*/ 217824 h 2259442"/>
              <a:gd name="connsiteX155" fmla="*/ 1020535 w 12192000"/>
              <a:gd name="connsiteY155" fmla="*/ 196544 h 2259442"/>
              <a:gd name="connsiteX156" fmla="*/ 922011 w 12192000"/>
              <a:gd name="connsiteY156" fmla="*/ 241684 h 2259442"/>
              <a:gd name="connsiteX157" fmla="*/ 1003624 w 12192000"/>
              <a:gd name="connsiteY157" fmla="*/ 241684 h 2259442"/>
              <a:gd name="connsiteX158" fmla="*/ 1005830 w 12192000"/>
              <a:gd name="connsiteY158" fmla="*/ 247166 h 2259442"/>
              <a:gd name="connsiteX159" fmla="*/ 929364 w 12192000"/>
              <a:gd name="connsiteY159" fmla="*/ 257483 h 2259442"/>
              <a:gd name="connsiteX160" fmla="*/ 1030094 w 12192000"/>
              <a:gd name="connsiteY160" fmla="*/ 267479 h 2259442"/>
              <a:gd name="connsiteX161" fmla="*/ 1019800 w 12192000"/>
              <a:gd name="connsiteY161" fmla="*/ 302945 h 2259442"/>
              <a:gd name="connsiteX162" fmla="*/ 844073 w 12192000"/>
              <a:gd name="connsiteY162" fmla="*/ 286179 h 2259442"/>
              <a:gd name="connsiteX163" fmla="*/ 883777 w 12192000"/>
              <a:gd name="connsiteY163" fmla="*/ 358403 h 2259442"/>
              <a:gd name="connsiteX164" fmla="*/ 891865 w 12192000"/>
              <a:gd name="connsiteY164" fmla="*/ 388067 h 2259442"/>
              <a:gd name="connsiteX165" fmla="*/ 828633 w 12192000"/>
              <a:gd name="connsiteY165" fmla="*/ 393549 h 2259442"/>
              <a:gd name="connsiteX166" fmla="*/ 701433 w 12192000"/>
              <a:gd name="connsiteY166" fmla="*/ 371945 h 2259442"/>
              <a:gd name="connsiteX167" fmla="*/ 508060 w 12192000"/>
              <a:gd name="connsiteY167" fmla="*/ 351955 h 2259442"/>
              <a:gd name="connsiteX168" fmla="*/ 494090 w 12192000"/>
              <a:gd name="connsiteY168" fmla="*/ 360983 h 2259442"/>
              <a:gd name="connsiteX169" fmla="*/ 731579 w 12192000"/>
              <a:gd name="connsiteY169" fmla="*/ 462226 h 2259442"/>
              <a:gd name="connsiteX170" fmla="*/ 452180 w 12192000"/>
              <a:gd name="connsiteY170" fmla="*/ 432239 h 2259442"/>
              <a:gd name="connsiteX171" fmla="*/ 555116 w 12192000"/>
              <a:gd name="connsiteY171" fmla="*/ 485440 h 2259442"/>
              <a:gd name="connsiteX172" fmla="*/ 492618 w 12192000"/>
              <a:gd name="connsiteY172" fmla="*/ 495758 h 2259442"/>
              <a:gd name="connsiteX173" fmla="*/ 698492 w 12192000"/>
              <a:gd name="connsiteY173" fmla="*/ 490277 h 2259442"/>
              <a:gd name="connsiteX174" fmla="*/ 699961 w 12192000"/>
              <a:gd name="connsiteY174" fmla="*/ 500594 h 2259442"/>
              <a:gd name="connsiteX175" fmla="*/ 630848 w 12192000"/>
              <a:gd name="connsiteY175" fmla="*/ 508655 h 2259442"/>
              <a:gd name="connsiteX176" fmla="*/ 869072 w 12192000"/>
              <a:gd name="connsiteY176" fmla="*/ 626986 h 2259442"/>
              <a:gd name="connsiteX177" fmla="*/ 813192 w 12192000"/>
              <a:gd name="connsiteY177" fmla="*/ 639560 h 2259442"/>
              <a:gd name="connsiteX178" fmla="*/ 1098473 w 12192000"/>
              <a:gd name="connsiteY178" fmla="*/ 639560 h 2259442"/>
              <a:gd name="connsiteX179" fmla="*/ 1077886 w 12192000"/>
              <a:gd name="connsiteY179" fmla="*/ 693729 h 2259442"/>
              <a:gd name="connsiteX180" fmla="*/ 1192586 w 12192000"/>
              <a:gd name="connsiteY180" fmla="*/ 694696 h 2259442"/>
              <a:gd name="connsiteX181" fmla="*/ 1245525 w 12192000"/>
              <a:gd name="connsiteY181" fmla="*/ 688570 h 2259442"/>
              <a:gd name="connsiteX182" fmla="*/ 1305081 w 12192000"/>
              <a:gd name="connsiteY182" fmla="*/ 693084 h 2259442"/>
              <a:gd name="connsiteX183" fmla="*/ 1271994 w 12192000"/>
              <a:gd name="connsiteY183" fmla="*/ 709528 h 2259442"/>
              <a:gd name="connsiteX184" fmla="*/ 1261701 w 12192000"/>
              <a:gd name="connsiteY184" fmla="*/ 718556 h 2259442"/>
              <a:gd name="connsiteX185" fmla="*/ 1229349 w 12192000"/>
              <a:gd name="connsiteY185" fmla="*/ 743383 h 2259442"/>
              <a:gd name="connsiteX186" fmla="*/ 1229349 w 12192000"/>
              <a:gd name="connsiteY186" fmla="*/ 827859 h 2259442"/>
              <a:gd name="connsiteX187" fmla="*/ 1200674 w 12192000"/>
              <a:gd name="connsiteY187" fmla="*/ 832374 h 2259442"/>
              <a:gd name="connsiteX188" fmla="*/ 1021272 w 12192000"/>
              <a:gd name="connsiteY188" fmla="*/ 918462 h 2259442"/>
              <a:gd name="connsiteX189" fmla="*/ 927893 w 12192000"/>
              <a:gd name="connsiteY189" fmla="*/ 955541 h 2259442"/>
              <a:gd name="connsiteX190" fmla="*/ 907306 w 12192000"/>
              <a:gd name="connsiteY190" fmla="*/ 912981 h 2259442"/>
              <a:gd name="connsiteX191" fmla="*/ 882307 w 12192000"/>
              <a:gd name="connsiteY191" fmla="*/ 906855 h 2259442"/>
              <a:gd name="connsiteX192" fmla="*/ 874954 w 12192000"/>
              <a:gd name="connsiteY192" fmla="*/ 938130 h 2259442"/>
              <a:gd name="connsiteX193" fmla="*/ 835985 w 12192000"/>
              <a:gd name="connsiteY193" fmla="*/ 1007775 h 2259442"/>
              <a:gd name="connsiteX194" fmla="*/ 896277 w 12192000"/>
              <a:gd name="connsiteY194" fmla="*/ 1031634 h 2259442"/>
              <a:gd name="connsiteX195" fmla="*/ 774223 w 12192000"/>
              <a:gd name="connsiteY195" fmla="*/ 1069036 h 2259442"/>
              <a:gd name="connsiteX196" fmla="*/ 630112 w 12192000"/>
              <a:gd name="connsiteY196" fmla="*/ 1083222 h 2259442"/>
              <a:gd name="connsiteX197" fmla="*/ 503647 w 12192000"/>
              <a:gd name="connsiteY197" fmla="*/ 1091605 h 2259442"/>
              <a:gd name="connsiteX198" fmla="*/ 434533 w 12192000"/>
              <a:gd name="connsiteY198" fmla="*/ 1173180 h 2259442"/>
              <a:gd name="connsiteX199" fmla="*/ 483061 w 12192000"/>
              <a:gd name="connsiteY199" fmla="*/ 1169311 h 2259442"/>
              <a:gd name="connsiteX200" fmla="*/ 560998 w 12192000"/>
              <a:gd name="connsiteY200" fmla="*/ 1183498 h 2259442"/>
              <a:gd name="connsiteX201" fmla="*/ 579379 w 12192000"/>
              <a:gd name="connsiteY201" fmla="*/ 1210259 h 2259442"/>
              <a:gd name="connsiteX202" fmla="*/ 720550 w 12192000"/>
              <a:gd name="connsiteY202" fmla="*/ 1156091 h 2259442"/>
              <a:gd name="connsiteX203" fmla="*/ 717609 w 12192000"/>
              <a:gd name="connsiteY203" fmla="*/ 1182209 h 2259442"/>
              <a:gd name="connsiteX204" fmla="*/ 922745 w 12192000"/>
              <a:gd name="connsiteY204" fmla="*/ 1176082 h 2259442"/>
              <a:gd name="connsiteX205" fmla="*/ 927158 w 12192000"/>
              <a:gd name="connsiteY205" fmla="*/ 1185110 h 2259442"/>
              <a:gd name="connsiteX206" fmla="*/ 759518 w 12192000"/>
              <a:gd name="connsiteY206" fmla="*/ 1206391 h 2259442"/>
              <a:gd name="connsiteX207" fmla="*/ 744814 w 12192000"/>
              <a:gd name="connsiteY207" fmla="*/ 1226381 h 2259442"/>
              <a:gd name="connsiteX208" fmla="*/ 531587 w 12192000"/>
              <a:gd name="connsiteY208" fmla="*/ 1234120 h 2259442"/>
              <a:gd name="connsiteX209" fmla="*/ 438210 w 12192000"/>
              <a:gd name="connsiteY209" fmla="*/ 1322465 h 2259442"/>
              <a:gd name="connsiteX210" fmla="*/ 646288 w 12192000"/>
              <a:gd name="connsiteY210" fmla="*/ 1305054 h 2259442"/>
              <a:gd name="connsiteX211" fmla="*/ 587467 w 12192000"/>
              <a:gd name="connsiteY211" fmla="*/ 1283129 h 2259442"/>
              <a:gd name="connsiteX212" fmla="*/ 685257 w 12192000"/>
              <a:gd name="connsiteY212" fmla="*/ 1281194 h 2259442"/>
              <a:gd name="connsiteX213" fmla="*/ 697020 w 12192000"/>
              <a:gd name="connsiteY213" fmla="*/ 1370185 h 2259442"/>
              <a:gd name="connsiteX214" fmla="*/ 760253 w 12192000"/>
              <a:gd name="connsiteY214" fmla="*/ 1360189 h 2259442"/>
              <a:gd name="connsiteX215" fmla="*/ 814663 w 12192000"/>
              <a:gd name="connsiteY215" fmla="*/ 1365993 h 2259442"/>
              <a:gd name="connsiteX216" fmla="*/ 906569 w 12192000"/>
              <a:gd name="connsiteY216" fmla="*/ 1386951 h 2259442"/>
              <a:gd name="connsiteX217" fmla="*/ 1006565 w 12192000"/>
              <a:gd name="connsiteY217" fmla="*/ 1387273 h 2259442"/>
              <a:gd name="connsiteX218" fmla="*/ 1010242 w 12192000"/>
              <a:gd name="connsiteY218" fmla="*/ 1396946 h 2259442"/>
              <a:gd name="connsiteX219" fmla="*/ 909512 w 12192000"/>
              <a:gd name="connsiteY219" fmla="*/ 1412745 h 2259442"/>
              <a:gd name="connsiteX220" fmla="*/ 1003624 w 12192000"/>
              <a:gd name="connsiteY220" fmla="*/ 1428866 h 2259442"/>
              <a:gd name="connsiteX221" fmla="*/ 965392 w 12192000"/>
              <a:gd name="connsiteY221" fmla="*/ 1503992 h 2259442"/>
              <a:gd name="connsiteX222" fmla="*/ 1119796 w 12192000"/>
              <a:gd name="connsiteY222" fmla="*/ 1490450 h 2259442"/>
              <a:gd name="connsiteX223" fmla="*/ 1057298 w 12192000"/>
              <a:gd name="connsiteY223" fmla="*/ 1519791 h 2259442"/>
              <a:gd name="connsiteX224" fmla="*/ 1105091 w 12192000"/>
              <a:gd name="connsiteY224" fmla="*/ 1547519 h 2259442"/>
              <a:gd name="connsiteX225" fmla="*/ 1194056 w 12192000"/>
              <a:gd name="connsiteY225" fmla="*/ 1514955 h 2259442"/>
              <a:gd name="connsiteX226" fmla="*/ 1150677 w 12192000"/>
              <a:gd name="connsiteY226" fmla="*/ 1569768 h 2259442"/>
              <a:gd name="connsiteX227" fmla="*/ 1238172 w 12192000"/>
              <a:gd name="connsiteY227" fmla="*/ 1508507 h 2259442"/>
              <a:gd name="connsiteX228" fmla="*/ 1378607 w 12192000"/>
              <a:gd name="connsiteY228" fmla="*/ 1469814 h 2259442"/>
              <a:gd name="connsiteX229" fmla="*/ 1542570 w 12192000"/>
              <a:gd name="connsiteY229" fmla="*/ 1455951 h 2259442"/>
              <a:gd name="connsiteX230" fmla="*/ 1602126 w 12192000"/>
              <a:gd name="connsiteY230" fmla="*/ 1498833 h 2259442"/>
              <a:gd name="connsiteX231" fmla="*/ 1723444 w 12192000"/>
              <a:gd name="connsiteY231" fmla="*/ 1513665 h 2259442"/>
              <a:gd name="connsiteX232" fmla="*/ 1769030 w 12192000"/>
              <a:gd name="connsiteY232" fmla="*/ 1496577 h 2259442"/>
              <a:gd name="connsiteX233" fmla="*/ 1749178 w 12192000"/>
              <a:gd name="connsiteY233" fmla="*/ 1467558 h 2259442"/>
              <a:gd name="connsiteX234" fmla="*/ 2103574 w 12192000"/>
              <a:gd name="connsiteY234" fmla="*/ 1452404 h 2259442"/>
              <a:gd name="connsiteX235" fmla="*/ 2104308 w 12192000"/>
              <a:gd name="connsiteY235" fmla="*/ 1458530 h 2259442"/>
              <a:gd name="connsiteX236" fmla="*/ 1792559 w 12192000"/>
              <a:gd name="connsiteY236" fmla="*/ 1493674 h 2259442"/>
              <a:gd name="connsiteX237" fmla="*/ 1797704 w 12192000"/>
              <a:gd name="connsiteY237" fmla="*/ 1502380 h 2259442"/>
              <a:gd name="connsiteX238" fmla="*/ 2281507 w 12192000"/>
              <a:gd name="connsiteY238" fmla="*/ 1459820 h 2259442"/>
              <a:gd name="connsiteX239" fmla="*/ 2245479 w 12192000"/>
              <a:gd name="connsiteY239" fmla="*/ 1485613 h 2259442"/>
              <a:gd name="connsiteX240" fmla="*/ 2435911 w 12192000"/>
              <a:gd name="connsiteY240" fmla="*/ 1491418 h 2259442"/>
              <a:gd name="connsiteX241" fmla="*/ 2407236 w 12192000"/>
              <a:gd name="connsiteY241" fmla="*/ 1511730 h 2259442"/>
              <a:gd name="connsiteX242" fmla="*/ 1774912 w 12192000"/>
              <a:gd name="connsiteY242" fmla="*/ 1543974 h 2259442"/>
              <a:gd name="connsiteX243" fmla="*/ 1781530 w 12192000"/>
              <a:gd name="connsiteY243" fmla="*/ 1570412 h 2259442"/>
              <a:gd name="connsiteX244" fmla="*/ 1778589 w 12192000"/>
              <a:gd name="connsiteY244" fmla="*/ 1574604 h 2259442"/>
              <a:gd name="connsiteX245" fmla="*/ 1889612 w 12192000"/>
              <a:gd name="connsiteY245" fmla="*/ 1594595 h 2259442"/>
              <a:gd name="connsiteX246" fmla="*/ 2192540 w 12192000"/>
              <a:gd name="connsiteY246" fmla="*/ 1562029 h 2259442"/>
              <a:gd name="connsiteX247" fmla="*/ 2275624 w 12192000"/>
              <a:gd name="connsiteY247" fmla="*/ 1557515 h 2259442"/>
              <a:gd name="connsiteX248" fmla="*/ 2202098 w 12192000"/>
              <a:gd name="connsiteY248" fmla="*/ 1656178 h 2259442"/>
              <a:gd name="connsiteX249" fmla="*/ 2132983 w 12192000"/>
              <a:gd name="connsiteY249" fmla="*/ 1696160 h 2259442"/>
              <a:gd name="connsiteX250" fmla="*/ 2074899 w 12192000"/>
              <a:gd name="connsiteY250" fmla="*/ 1710024 h 2259442"/>
              <a:gd name="connsiteX251" fmla="*/ 2079310 w 12192000"/>
              <a:gd name="connsiteY251" fmla="*/ 1717439 h 2259442"/>
              <a:gd name="connsiteX252" fmla="*/ 2285918 w 12192000"/>
              <a:gd name="connsiteY252" fmla="*/ 1711959 h 2259442"/>
              <a:gd name="connsiteX253" fmla="*/ 1810205 w 12192000"/>
              <a:gd name="connsiteY253" fmla="*/ 1722599 h 2259442"/>
              <a:gd name="connsiteX254" fmla="*/ 2018281 w 12192000"/>
              <a:gd name="connsiteY254" fmla="*/ 1764837 h 2259442"/>
              <a:gd name="connsiteX255" fmla="*/ 2182981 w 12192000"/>
              <a:gd name="connsiteY255" fmla="*/ 1764515 h 2259442"/>
              <a:gd name="connsiteX256" fmla="*/ 2352826 w 12192000"/>
              <a:gd name="connsiteY256" fmla="*/ 1746458 h 2259442"/>
              <a:gd name="connsiteX257" fmla="*/ 2467527 w 12192000"/>
              <a:gd name="connsiteY257" fmla="*/ 1710668 h 2259442"/>
              <a:gd name="connsiteX258" fmla="*/ 2513114 w 12192000"/>
              <a:gd name="connsiteY258" fmla="*/ 1707445 h 2259442"/>
              <a:gd name="connsiteX259" fmla="*/ 2498408 w 12192000"/>
              <a:gd name="connsiteY259" fmla="*/ 1729047 h 2259442"/>
              <a:gd name="connsiteX260" fmla="*/ 2552081 w 12192000"/>
              <a:gd name="connsiteY260" fmla="*/ 1730982 h 2259442"/>
              <a:gd name="connsiteX261" fmla="*/ 2551347 w 12192000"/>
              <a:gd name="connsiteY261" fmla="*/ 1738398 h 2259442"/>
              <a:gd name="connsiteX262" fmla="*/ 2499144 w 12192000"/>
              <a:gd name="connsiteY262" fmla="*/ 1743234 h 2259442"/>
              <a:gd name="connsiteX263" fmla="*/ 2521202 w 12192000"/>
              <a:gd name="connsiteY263" fmla="*/ 1771930 h 2259442"/>
              <a:gd name="connsiteX264" fmla="*/ 2263125 w 12192000"/>
              <a:gd name="connsiteY264" fmla="*/ 1799660 h 2259442"/>
              <a:gd name="connsiteX265" fmla="*/ 2407236 w 12192000"/>
              <a:gd name="connsiteY265" fmla="*/ 1811911 h 2259442"/>
              <a:gd name="connsiteX266" fmla="*/ 2624872 w 12192000"/>
              <a:gd name="connsiteY266" fmla="*/ 1810622 h 2259442"/>
              <a:gd name="connsiteX267" fmla="*/ 2658695 w 12192000"/>
              <a:gd name="connsiteY267" fmla="*/ 1804818 h 2259442"/>
              <a:gd name="connsiteX268" fmla="*/ 2791042 w 12192000"/>
              <a:gd name="connsiteY268" fmla="*/ 1786439 h 2259442"/>
              <a:gd name="connsiteX269" fmla="*/ 3029265 w 12192000"/>
              <a:gd name="connsiteY269" fmla="*/ 1818360 h 2259442"/>
              <a:gd name="connsiteX270" fmla="*/ 2980739 w 12192000"/>
              <a:gd name="connsiteY270" fmla="*/ 1885425 h 2259442"/>
              <a:gd name="connsiteX271" fmla="*/ 3002797 w 12192000"/>
              <a:gd name="connsiteY271" fmla="*/ 1888649 h 2259442"/>
              <a:gd name="connsiteX272" fmla="*/ 3269694 w 12192000"/>
              <a:gd name="connsiteY272" fmla="*/ 1843831 h 2259442"/>
              <a:gd name="connsiteX273" fmla="*/ 3229257 w 12192000"/>
              <a:gd name="connsiteY273" fmla="*/ 1896387 h 2259442"/>
              <a:gd name="connsiteX274" fmla="*/ 3408660 w 12192000"/>
              <a:gd name="connsiteY274" fmla="*/ 1867691 h 2259442"/>
              <a:gd name="connsiteX275" fmla="*/ 3374838 w 12192000"/>
              <a:gd name="connsiteY275" fmla="*/ 1908962 h 2259442"/>
              <a:gd name="connsiteX276" fmla="*/ 3627032 w 12192000"/>
              <a:gd name="connsiteY276" fmla="*/ 1888649 h 2259442"/>
              <a:gd name="connsiteX277" fmla="*/ 3632179 w 12192000"/>
              <a:gd name="connsiteY277" fmla="*/ 1862533 h 2259442"/>
              <a:gd name="connsiteX278" fmla="*/ 3702027 w 12192000"/>
              <a:gd name="connsiteY278" fmla="*/ 1866402 h 2259442"/>
              <a:gd name="connsiteX279" fmla="*/ 4119654 w 12192000"/>
              <a:gd name="connsiteY279" fmla="*/ 1861243 h 2259442"/>
              <a:gd name="connsiteX280" fmla="*/ 4401997 w 12192000"/>
              <a:gd name="connsiteY280" fmla="*/ 1878977 h 2259442"/>
              <a:gd name="connsiteX281" fmla="*/ 4595369 w 12192000"/>
              <a:gd name="connsiteY281" fmla="*/ 1868336 h 2259442"/>
              <a:gd name="connsiteX282" fmla="*/ 4613751 w 12192000"/>
              <a:gd name="connsiteY282" fmla="*/ 1884780 h 2259442"/>
              <a:gd name="connsiteX283" fmla="*/ 4515961 w 12192000"/>
              <a:gd name="connsiteY283" fmla="*/ 1888327 h 2259442"/>
              <a:gd name="connsiteX284" fmla="*/ 4458612 w 12192000"/>
              <a:gd name="connsiteY284" fmla="*/ 1901224 h 2259442"/>
              <a:gd name="connsiteX285" fmla="*/ 4473315 w 12192000"/>
              <a:gd name="connsiteY285" fmla="*/ 1915411 h 2259442"/>
              <a:gd name="connsiteX286" fmla="*/ 4537283 w 12192000"/>
              <a:gd name="connsiteY286" fmla="*/ 1915088 h 2259442"/>
              <a:gd name="connsiteX287" fmla="*/ 4565958 w 12192000"/>
              <a:gd name="connsiteY287" fmla="*/ 1912509 h 2259442"/>
              <a:gd name="connsiteX288" fmla="*/ 4565958 w 12192000"/>
              <a:gd name="connsiteY288" fmla="*/ 1927664 h 2259442"/>
              <a:gd name="connsiteX289" fmla="*/ 4670366 w 12192000"/>
              <a:gd name="connsiteY289" fmla="*/ 1887682 h 2259442"/>
              <a:gd name="connsiteX290" fmla="*/ 4832123 w 12192000"/>
              <a:gd name="connsiteY290" fmla="*/ 1894776 h 2259442"/>
              <a:gd name="connsiteX291" fmla="*/ 4832123 w 12192000"/>
              <a:gd name="connsiteY291" fmla="*/ 1905093 h 2259442"/>
              <a:gd name="connsiteX292" fmla="*/ 4704187 w 12192000"/>
              <a:gd name="connsiteY292" fmla="*/ 1908962 h 2259442"/>
              <a:gd name="connsiteX293" fmla="*/ 4701248 w 12192000"/>
              <a:gd name="connsiteY293" fmla="*/ 1920570 h 2259442"/>
              <a:gd name="connsiteX294" fmla="*/ 5075494 w 12192000"/>
              <a:gd name="connsiteY294" fmla="*/ 1941850 h 2259442"/>
              <a:gd name="connsiteX295" fmla="*/ 5078435 w 12192000"/>
              <a:gd name="connsiteY295" fmla="*/ 1950555 h 2259442"/>
              <a:gd name="connsiteX296" fmla="*/ 4762273 w 12192000"/>
              <a:gd name="connsiteY296" fmla="*/ 1982799 h 2259442"/>
              <a:gd name="connsiteX297" fmla="*/ 5075494 w 12192000"/>
              <a:gd name="connsiteY297" fmla="*/ 1982799 h 2259442"/>
              <a:gd name="connsiteX298" fmla="*/ 5076228 w 12192000"/>
              <a:gd name="connsiteY298" fmla="*/ 1992149 h 2259442"/>
              <a:gd name="connsiteX299" fmla="*/ 4878444 w 12192000"/>
              <a:gd name="connsiteY299" fmla="*/ 2002144 h 2259442"/>
              <a:gd name="connsiteX300" fmla="*/ 5339451 w 12192000"/>
              <a:gd name="connsiteY300" fmla="*/ 2056635 h 2259442"/>
              <a:gd name="connsiteX301" fmla="*/ 5233574 w 12192000"/>
              <a:gd name="connsiteY301" fmla="*/ 2080171 h 2259442"/>
              <a:gd name="connsiteX302" fmla="*/ 5237249 w 12192000"/>
              <a:gd name="connsiteY302" fmla="*/ 2089523 h 2259442"/>
              <a:gd name="connsiteX303" fmla="*/ 5379891 w 12192000"/>
              <a:gd name="connsiteY303" fmla="*/ 2100807 h 2259442"/>
              <a:gd name="connsiteX304" fmla="*/ 5451211 w 12192000"/>
              <a:gd name="connsiteY304" fmla="*/ 2106289 h 2259442"/>
              <a:gd name="connsiteX305" fmla="*/ 5428418 w 12192000"/>
              <a:gd name="connsiteY305" fmla="*/ 2126602 h 2259442"/>
              <a:gd name="connsiteX306" fmla="*/ 5440918 w 12192000"/>
              <a:gd name="connsiteY306" fmla="*/ 2150139 h 2259442"/>
              <a:gd name="connsiteX307" fmla="*/ 5581352 w 12192000"/>
              <a:gd name="connsiteY307" fmla="*/ 2174321 h 2259442"/>
              <a:gd name="connsiteX308" fmla="*/ 6012949 w 12192000"/>
              <a:gd name="connsiteY308" fmla="*/ 2185928 h 2259442"/>
              <a:gd name="connsiteX309" fmla="*/ 5856339 w 12192000"/>
              <a:gd name="connsiteY309" fmla="*/ 2225909 h 2259442"/>
              <a:gd name="connsiteX310" fmla="*/ 5860948 w 12192000"/>
              <a:gd name="connsiteY310" fmla="*/ 2230120 h 2259442"/>
              <a:gd name="connsiteX311" fmla="*/ 0 w 12192000"/>
              <a:gd name="connsiteY311" fmla="*/ 2230120 h 2259442"/>
            </a:gdLst>
            <a:ahLst/>
            <a:cxnLst/>
            <a:rect l="l" t="t" r="r" b="b"/>
            <a:pathLst>
              <a:path w="12192000" h="2259442">
                <a:moveTo>
                  <a:pt x="6871688" y="2230120"/>
                </a:moveTo>
                <a:lnTo>
                  <a:pt x="7058002" y="2230120"/>
                </a:lnTo>
                <a:lnTo>
                  <a:pt x="7050402" y="2239371"/>
                </a:lnTo>
                <a:cubicBezTo>
                  <a:pt x="7034042" y="2247754"/>
                  <a:pt x="7000772" y="2253800"/>
                  <a:pt x="6949671" y="2259442"/>
                </a:cubicBezTo>
                <a:cubicBezTo>
                  <a:pt x="6929451" y="2251865"/>
                  <a:pt x="6909599" y="2244369"/>
                  <a:pt x="6888736" y="2236509"/>
                </a:cubicBezTo>
                <a:close/>
                <a:moveTo>
                  <a:pt x="5860949" y="2230120"/>
                </a:moveTo>
                <a:lnTo>
                  <a:pt x="5890537" y="2230120"/>
                </a:lnTo>
                <a:lnTo>
                  <a:pt x="5865163" y="2233970"/>
                </a:lnTo>
                <a:close/>
                <a:moveTo>
                  <a:pt x="6821736" y="2211400"/>
                </a:moveTo>
                <a:lnTo>
                  <a:pt x="6871688" y="2230120"/>
                </a:lnTo>
                <a:lnTo>
                  <a:pt x="6754488" y="2230120"/>
                </a:lnTo>
                <a:lnTo>
                  <a:pt x="6793153" y="2219380"/>
                </a:lnTo>
                <a:cubicBezTo>
                  <a:pt x="6806112" y="2215753"/>
                  <a:pt x="6815854" y="2213012"/>
                  <a:pt x="6821736" y="2211400"/>
                </a:cubicBezTo>
                <a:close/>
                <a:moveTo>
                  <a:pt x="6295854" y="2183622"/>
                </a:moveTo>
                <a:cubicBezTo>
                  <a:pt x="6336007" y="2182222"/>
                  <a:pt x="6377641" y="2184237"/>
                  <a:pt x="6421756" y="2192056"/>
                </a:cubicBezTo>
                <a:cubicBezTo>
                  <a:pt x="6503370" y="2206565"/>
                  <a:pt x="6589947" y="2215452"/>
                  <a:pt x="6669078" y="2224022"/>
                </a:cubicBezTo>
                <a:lnTo>
                  <a:pt x="6722737" y="2230121"/>
                </a:lnTo>
                <a:lnTo>
                  <a:pt x="6754488" y="2230121"/>
                </a:lnTo>
                <a:lnTo>
                  <a:pt x="6745268" y="2232682"/>
                </a:lnTo>
                <a:lnTo>
                  <a:pt x="6722736" y="2230121"/>
                </a:lnTo>
                <a:lnTo>
                  <a:pt x="5890537" y="2230121"/>
                </a:lnTo>
                <a:lnTo>
                  <a:pt x="5906062" y="2227765"/>
                </a:lnTo>
                <a:cubicBezTo>
                  <a:pt x="5919757" y="2225750"/>
                  <a:pt x="5933544" y="2224138"/>
                  <a:pt x="5947513" y="2223977"/>
                </a:cubicBezTo>
                <a:cubicBezTo>
                  <a:pt x="6068279" y="2222767"/>
                  <a:pt x="6175398" y="2187824"/>
                  <a:pt x="6295854" y="2183622"/>
                </a:cubicBezTo>
                <a:close/>
                <a:moveTo>
                  <a:pt x="12192000" y="305954"/>
                </a:moveTo>
                <a:lnTo>
                  <a:pt x="12192000" y="2230120"/>
                </a:lnTo>
                <a:lnTo>
                  <a:pt x="7058003" y="2230120"/>
                </a:lnTo>
                <a:lnTo>
                  <a:pt x="7062373" y="2224801"/>
                </a:lnTo>
                <a:cubicBezTo>
                  <a:pt x="7062213" y="2219199"/>
                  <a:pt x="7057939" y="2212771"/>
                  <a:pt x="7049667" y="2205274"/>
                </a:cubicBezTo>
                <a:cubicBezTo>
                  <a:pt x="7093048" y="2207531"/>
                  <a:pt x="7136429" y="2210110"/>
                  <a:pt x="7180543" y="2212368"/>
                </a:cubicBezTo>
                <a:cubicBezTo>
                  <a:pt x="7180543" y="2210756"/>
                  <a:pt x="7181279" y="2208821"/>
                  <a:pt x="7181279" y="2207209"/>
                </a:cubicBezTo>
                <a:cubicBezTo>
                  <a:pt x="7152603" y="2203340"/>
                  <a:pt x="7124665" y="2199471"/>
                  <a:pt x="7095254" y="2195601"/>
                </a:cubicBezTo>
                <a:cubicBezTo>
                  <a:pt x="7163632" y="2177868"/>
                  <a:pt x="7263628" y="2182382"/>
                  <a:pt x="7260687" y="2132083"/>
                </a:cubicBezTo>
                <a:cubicBezTo>
                  <a:pt x="7260687" y="2126602"/>
                  <a:pt x="7282008" y="2116606"/>
                  <a:pt x="7295244" y="2115962"/>
                </a:cubicBezTo>
                <a:cubicBezTo>
                  <a:pt x="7399650" y="2110803"/>
                  <a:pt x="7422444" y="2047929"/>
                  <a:pt x="7537145" y="2050831"/>
                </a:cubicBezTo>
                <a:cubicBezTo>
                  <a:pt x="7538614" y="2050831"/>
                  <a:pt x="7540086" y="2048897"/>
                  <a:pt x="7540821" y="2047929"/>
                </a:cubicBezTo>
                <a:cubicBezTo>
                  <a:pt x="7556997" y="2016009"/>
                  <a:pt x="7618758" y="2017621"/>
                  <a:pt x="7673168" y="2012140"/>
                </a:cubicBezTo>
                <a:cubicBezTo>
                  <a:pt x="7732724" y="2006336"/>
                  <a:pt x="7790809" y="1997308"/>
                  <a:pt x="7848895" y="1989247"/>
                </a:cubicBezTo>
                <a:cubicBezTo>
                  <a:pt x="7854776" y="1988280"/>
                  <a:pt x="7858453" y="1984411"/>
                  <a:pt x="7862864" y="1981831"/>
                </a:cubicBezTo>
                <a:cubicBezTo>
                  <a:pt x="7845954" y="1975383"/>
                  <a:pt x="7830513" y="1969901"/>
                  <a:pt x="7801104" y="1959262"/>
                </a:cubicBezTo>
                <a:cubicBezTo>
                  <a:pt x="8022416" y="1942495"/>
                  <a:pt x="8189319" y="1899935"/>
                  <a:pt x="8295932" y="1810622"/>
                </a:cubicBezTo>
                <a:cubicBezTo>
                  <a:pt x="8226819" y="1806752"/>
                  <a:pt x="8163586" y="1803528"/>
                  <a:pt x="8099618" y="1799982"/>
                </a:cubicBezTo>
                <a:cubicBezTo>
                  <a:pt x="8096677" y="1796435"/>
                  <a:pt x="8094471" y="1792888"/>
                  <a:pt x="8092266" y="1789342"/>
                </a:cubicBezTo>
                <a:cubicBezTo>
                  <a:pt x="8175349" y="1775477"/>
                  <a:pt x="8258434" y="1761935"/>
                  <a:pt x="8340048" y="1748394"/>
                </a:cubicBezTo>
                <a:cubicBezTo>
                  <a:pt x="8338578" y="1692291"/>
                  <a:pt x="8461367" y="1710991"/>
                  <a:pt x="8548862" y="1693258"/>
                </a:cubicBezTo>
                <a:cubicBezTo>
                  <a:pt x="8501805" y="1691646"/>
                  <a:pt x="8476806" y="1690678"/>
                  <a:pt x="8451072" y="1690033"/>
                </a:cubicBezTo>
                <a:cubicBezTo>
                  <a:pt x="8449603" y="1687777"/>
                  <a:pt x="8448131" y="1685841"/>
                  <a:pt x="8446660" y="1683585"/>
                </a:cubicBezTo>
                <a:cubicBezTo>
                  <a:pt x="8538568" y="1668753"/>
                  <a:pt x="8629741" y="1654243"/>
                  <a:pt x="8720913" y="1639412"/>
                </a:cubicBezTo>
                <a:cubicBezTo>
                  <a:pt x="8717972" y="1634899"/>
                  <a:pt x="8715030" y="1630062"/>
                  <a:pt x="8712089" y="1625548"/>
                </a:cubicBezTo>
                <a:cubicBezTo>
                  <a:pt x="8655474" y="1630062"/>
                  <a:pt x="8599595" y="1634575"/>
                  <a:pt x="8553274" y="1638445"/>
                </a:cubicBezTo>
                <a:cubicBezTo>
                  <a:pt x="8601066" y="1622001"/>
                  <a:pt x="8652533" y="1603622"/>
                  <a:pt x="8706943" y="1586534"/>
                </a:cubicBezTo>
                <a:cubicBezTo>
                  <a:pt x="8712825" y="1584599"/>
                  <a:pt x="8731942" y="1592660"/>
                  <a:pt x="8743706" y="1592015"/>
                </a:cubicBezTo>
                <a:cubicBezTo>
                  <a:pt x="8772381" y="1590403"/>
                  <a:pt x="8800321" y="1586212"/>
                  <a:pt x="8828261" y="1583309"/>
                </a:cubicBezTo>
                <a:cubicBezTo>
                  <a:pt x="8807672" y="1549777"/>
                  <a:pt x="8884140" y="1568800"/>
                  <a:pt x="8903257" y="1556548"/>
                </a:cubicBezTo>
                <a:cubicBezTo>
                  <a:pt x="8917962" y="1565899"/>
                  <a:pt x="8932667" y="1575248"/>
                  <a:pt x="8951049" y="1587178"/>
                </a:cubicBezTo>
                <a:cubicBezTo>
                  <a:pt x="8974578" y="1581053"/>
                  <a:pt x="9007664" y="1572347"/>
                  <a:pt x="9023105" y="1568155"/>
                </a:cubicBezTo>
                <a:cubicBezTo>
                  <a:pt x="9039280" y="1547519"/>
                  <a:pt x="9050308" y="1533656"/>
                  <a:pt x="9061337" y="1519791"/>
                </a:cubicBezTo>
                <a:cubicBezTo>
                  <a:pt x="9048839" y="1522693"/>
                  <a:pt x="9028987" y="1528175"/>
                  <a:pt x="9006929" y="1530754"/>
                </a:cubicBezTo>
                <a:cubicBezTo>
                  <a:pt x="8987077" y="1533333"/>
                  <a:pt x="8965019" y="1532688"/>
                  <a:pt x="8944432" y="1533333"/>
                </a:cubicBezTo>
                <a:cubicBezTo>
                  <a:pt x="8942961" y="1530109"/>
                  <a:pt x="8942226" y="1526884"/>
                  <a:pt x="8940757" y="1523660"/>
                </a:cubicBezTo>
                <a:cubicBezTo>
                  <a:pt x="9099571" y="1511408"/>
                  <a:pt x="9228977" y="1464011"/>
                  <a:pt x="9390734" y="1453371"/>
                </a:cubicBezTo>
                <a:cubicBezTo>
                  <a:pt x="9314268" y="1468203"/>
                  <a:pt x="9253241" y="1486903"/>
                  <a:pt x="9228977" y="1524628"/>
                </a:cubicBezTo>
                <a:cubicBezTo>
                  <a:pt x="9310592" y="1529142"/>
                  <a:pt x="9384852" y="1534945"/>
                  <a:pt x="9459849" y="1537525"/>
                </a:cubicBezTo>
                <a:cubicBezTo>
                  <a:pt x="9523082" y="1539781"/>
                  <a:pt x="9503230" y="1553969"/>
                  <a:pt x="9485583" y="1573314"/>
                </a:cubicBezTo>
                <a:cubicBezTo>
                  <a:pt x="9584109" y="1562674"/>
                  <a:pt x="9676751" y="1552679"/>
                  <a:pt x="9770129" y="1542361"/>
                </a:cubicBezTo>
                <a:cubicBezTo>
                  <a:pt x="9732631" y="1521726"/>
                  <a:pt x="9695132" y="1501413"/>
                  <a:pt x="9658369" y="1481100"/>
                </a:cubicBezTo>
                <a:cubicBezTo>
                  <a:pt x="9755424" y="1490128"/>
                  <a:pt x="9826745" y="1465300"/>
                  <a:pt x="9904681" y="1448856"/>
                </a:cubicBezTo>
                <a:cubicBezTo>
                  <a:pt x="9943650" y="1440473"/>
                  <a:pt x="9987031" y="1436282"/>
                  <a:pt x="10028941" y="1430156"/>
                </a:cubicBezTo>
                <a:cubicBezTo>
                  <a:pt x="10026734" y="1425964"/>
                  <a:pt x="10023794" y="1422095"/>
                  <a:pt x="10020853" y="1417904"/>
                </a:cubicBezTo>
                <a:cubicBezTo>
                  <a:pt x="9914975" y="1431124"/>
                  <a:pt x="9808363" y="1444665"/>
                  <a:pt x="9710573" y="1456918"/>
                </a:cubicBezTo>
                <a:cubicBezTo>
                  <a:pt x="9685574" y="1437894"/>
                  <a:pt x="9668663" y="1424996"/>
                  <a:pt x="9650283" y="1410811"/>
                </a:cubicBezTo>
                <a:cubicBezTo>
                  <a:pt x="9697338" y="1404684"/>
                  <a:pt x="9746601" y="1398881"/>
                  <a:pt x="9795127" y="1392754"/>
                </a:cubicBezTo>
                <a:cubicBezTo>
                  <a:pt x="9793658" y="1389853"/>
                  <a:pt x="9791452" y="1386628"/>
                  <a:pt x="9789982" y="1383726"/>
                </a:cubicBezTo>
                <a:cubicBezTo>
                  <a:pt x="9768659" y="1385984"/>
                  <a:pt x="9747336" y="1389853"/>
                  <a:pt x="9726013" y="1389530"/>
                </a:cubicBezTo>
                <a:cubicBezTo>
                  <a:pt x="9686310" y="1388804"/>
                  <a:pt x="9642469" y="1399687"/>
                  <a:pt x="9603800" y="1393475"/>
                </a:cubicBezTo>
                <a:lnTo>
                  <a:pt x="9567395" y="1380572"/>
                </a:lnTo>
                <a:lnTo>
                  <a:pt x="9567933" y="1380502"/>
                </a:lnTo>
                <a:cubicBezTo>
                  <a:pt x="9699544" y="1374054"/>
                  <a:pt x="9831155" y="1367605"/>
                  <a:pt x="9965708" y="1361157"/>
                </a:cubicBezTo>
                <a:cubicBezTo>
                  <a:pt x="9950268" y="1356642"/>
                  <a:pt x="9932621" y="1351484"/>
                  <a:pt x="9905417" y="1343422"/>
                </a:cubicBezTo>
                <a:cubicBezTo>
                  <a:pt x="9951738" y="1343422"/>
                  <a:pt x="9986296" y="1343422"/>
                  <a:pt x="10020853" y="1343422"/>
                </a:cubicBezTo>
                <a:cubicBezTo>
                  <a:pt x="10014236" y="1346969"/>
                  <a:pt x="10008352" y="1350516"/>
                  <a:pt x="9987031" y="1362768"/>
                </a:cubicBezTo>
                <a:cubicBezTo>
                  <a:pt x="10136288" y="1350516"/>
                  <a:pt x="10262017" y="1340199"/>
                  <a:pt x="10399511" y="1328913"/>
                </a:cubicBezTo>
                <a:cubicBezTo>
                  <a:pt x="10378924" y="1336651"/>
                  <a:pt x="10366424" y="1341166"/>
                  <a:pt x="10354660" y="1345680"/>
                </a:cubicBezTo>
                <a:cubicBezTo>
                  <a:pt x="10356131" y="1346969"/>
                  <a:pt x="10357601" y="1348581"/>
                  <a:pt x="10359072" y="1349871"/>
                </a:cubicBezTo>
                <a:cubicBezTo>
                  <a:pt x="10393629" y="1344067"/>
                  <a:pt x="10427450" y="1337941"/>
                  <a:pt x="10462009" y="1332138"/>
                </a:cubicBezTo>
                <a:cubicBezTo>
                  <a:pt x="10462744" y="1328591"/>
                  <a:pt x="10463478" y="1325367"/>
                  <a:pt x="10464215" y="1321820"/>
                </a:cubicBezTo>
                <a:cubicBezTo>
                  <a:pt x="10397306" y="1312147"/>
                  <a:pt x="10330397" y="1302474"/>
                  <a:pt x="10240694" y="1289577"/>
                </a:cubicBezTo>
                <a:cubicBezTo>
                  <a:pt x="10287016" y="1286674"/>
                  <a:pt x="10312752" y="1285708"/>
                  <a:pt x="10337014" y="1283129"/>
                </a:cubicBezTo>
                <a:cubicBezTo>
                  <a:pt x="10356866" y="1281194"/>
                  <a:pt x="10391423" y="1278292"/>
                  <a:pt x="10392894" y="1273778"/>
                </a:cubicBezTo>
                <a:cubicBezTo>
                  <a:pt x="10408335" y="1232185"/>
                  <a:pt x="10445833" y="1268297"/>
                  <a:pt x="10463478" y="1268942"/>
                </a:cubicBezTo>
                <a:cubicBezTo>
                  <a:pt x="10489214" y="1258302"/>
                  <a:pt x="10509800" y="1249918"/>
                  <a:pt x="10529652" y="1241535"/>
                </a:cubicBezTo>
                <a:cubicBezTo>
                  <a:pt x="10520829" y="1235409"/>
                  <a:pt x="10511272" y="1228316"/>
                  <a:pt x="10508329" y="1226381"/>
                </a:cubicBezTo>
                <a:cubicBezTo>
                  <a:pt x="10611266" y="1183498"/>
                  <a:pt x="10732585" y="1181241"/>
                  <a:pt x="10861990" y="1180596"/>
                </a:cubicBezTo>
                <a:cubicBezTo>
                  <a:pt x="10895077" y="1146097"/>
                  <a:pt x="10792140" y="1152222"/>
                  <a:pt x="10754643" y="1131264"/>
                </a:cubicBezTo>
                <a:cubicBezTo>
                  <a:pt x="10803904" y="1129008"/>
                  <a:pt x="10842873" y="1127073"/>
                  <a:pt x="10881107" y="1125139"/>
                </a:cubicBezTo>
                <a:cubicBezTo>
                  <a:pt x="10881107" y="1123849"/>
                  <a:pt x="10880370" y="1122559"/>
                  <a:pt x="10879636" y="1121270"/>
                </a:cubicBezTo>
                <a:cubicBezTo>
                  <a:pt x="10867137" y="1120302"/>
                  <a:pt x="10855372" y="1119334"/>
                  <a:pt x="10840667" y="1118045"/>
                </a:cubicBezTo>
                <a:cubicBezTo>
                  <a:pt x="10878166" y="1109985"/>
                  <a:pt x="10911988" y="1102246"/>
                  <a:pt x="10945809" y="1094830"/>
                </a:cubicBezTo>
                <a:cubicBezTo>
                  <a:pt x="10942868" y="1091283"/>
                  <a:pt x="10940662" y="1087737"/>
                  <a:pt x="10937721" y="1084190"/>
                </a:cubicBezTo>
                <a:cubicBezTo>
                  <a:pt x="10867137" y="1092895"/>
                  <a:pt x="10789199" y="1115788"/>
                  <a:pt x="10743614" y="1061298"/>
                </a:cubicBezTo>
                <a:cubicBezTo>
                  <a:pt x="10820080" y="1053559"/>
                  <a:pt x="10894342" y="1046143"/>
                  <a:pt x="10968602" y="1038727"/>
                </a:cubicBezTo>
                <a:cubicBezTo>
                  <a:pt x="10970074" y="1040663"/>
                  <a:pt x="10970808" y="1042274"/>
                  <a:pt x="10972278" y="1044209"/>
                </a:cubicBezTo>
                <a:cubicBezTo>
                  <a:pt x="10953897" y="1049046"/>
                  <a:pt x="10936250" y="1054204"/>
                  <a:pt x="10917870" y="1059041"/>
                </a:cubicBezTo>
                <a:cubicBezTo>
                  <a:pt x="10920076" y="1061620"/>
                  <a:pt x="10923017" y="1064200"/>
                  <a:pt x="10925221" y="1066779"/>
                </a:cubicBezTo>
                <a:cubicBezTo>
                  <a:pt x="10961985" y="1060653"/>
                  <a:pt x="10998748" y="1054849"/>
                  <a:pt x="11041393" y="1047756"/>
                </a:cubicBezTo>
                <a:cubicBezTo>
                  <a:pt x="10920076" y="1008742"/>
                  <a:pt x="10804640" y="1051947"/>
                  <a:pt x="10689938" y="1040663"/>
                </a:cubicBezTo>
                <a:cubicBezTo>
                  <a:pt x="10840667" y="1013578"/>
                  <a:pt x="10990660" y="986817"/>
                  <a:pt x="11140654" y="959733"/>
                </a:cubicBezTo>
                <a:cubicBezTo>
                  <a:pt x="11139182" y="956831"/>
                  <a:pt x="11136976" y="954251"/>
                  <a:pt x="11135507" y="951350"/>
                </a:cubicBezTo>
                <a:cubicBezTo>
                  <a:pt x="11117861" y="949415"/>
                  <a:pt x="11100214" y="947481"/>
                  <a:pt x="11070804" y="944256"/>
                </a:cubicBezTo>
                <a:cubicBezTo>
                  <a:pt x="11111977" y="936518"/>
                  <a:pt x="11139919" y="931359"/>
                  <a:pt x="11187711" y="922331"/>
                </a:cubicBezTo>
                <a:cubicBezTo>
                  <a:pt x="11123741" y="917818"/>
                  <a:pt x="11081833" y="914915"/>
                  <a:pt x="11034776" y="911691"/>
                </a:cubicBezTo>
                <a:cubicBezTo>
                  <a:pt x="11047276" y="900729"/>
                  <a:pt x="11059775" y="890733"/>
                  <a:pt x="11073745" y="878803"/>
                </a:cubicBezTo>
                <a:cubicBezTo>
                  <a:pt x="11023747" y="886219"/>
                  <a:pt x="10981102" y="892345"/>
                  <a:pt x="10932574" y="899438"/>
                </a:cubicBezTo>
                <a:cubicBezTo>
                  <a:pt x="10932574" y="886864"/>
                  <a:pt x="10932574" y="878481"/>
                  <a:pt x="10932574" y="867841"/>
                </a:cubicBezTo>
                <a:cubicBezTo>
                  <a:pt x="10992866" y="874934"/>
                  <a:pt x="11039923" y="873644"/>
                  <a:pt x="11042128" y="840112"/>
                </a:cubicBezTo>
                <a:cubicBezTo>
                  <a:pt x="11064186" y="848817"/>
                  <a:pt x="11080362" y="854943"/>
                  <a:pt x="11103891" y="863972"/>
                </a:cubicBezTo>
                <a:cubicBezTo>
                  <a:pt x="11092126" y="846238"/>
                  <a:pt x="11084039" y="823990"/>
                  <a:pt x="11075215" y="823990"/>
                </a:cubicBezTo>
                <a:cubicBezTo>
                  <a:pt x="11008306" y="823668"/>
                  <a:pt x="11074480" y="795295"/>
                  <a:pt x="11035511" y="791102"/>
                </a:cubicBezTo>
                <a:cubicBezTo>
                  <a:pt x="11060510" y="788523"/>
                  <a:pt x="11085509" y="785621"/>
                  <a:pt x="11110508" y="784009"/>
                </a:cubicBezTo>
                <a:cubicBezTo>
                  <a:pt x="11128890" y="782719"/>
                  <a:pt x="11150211" y="784976"/>
                  <a:pt x="11166388" y="782075"/>
                </a:cubicBezTo>
                <a:cubicBezTo>
                  <a:pt x="11251677" y="765953"/>
                  <a:pt x="11336233" y="748864"/>
                  <a:pt x="11420787" y="731776"/>
                </a:cubicBezTo>
                <a:cubicBezTo>
                  <a:pt x="11434022" y="729196"/>
                  <a:pt x="11444317" y="723715"/>
                  <a:pt x="11476667" y="711785"/>
                </a:cubicBezTo>
                <a:cubicBezTo>
                  <a:pt x="11420053" y="708238"/>
                  <a:pt x="11384759" y="705982"/>
                  <a:pt x="11359026" y="704369"/>
                </a:cubicBezTo>
                <a:cubicBezTo>
                  <a:pt x="11403876" y="689860"/>
                  <a:pt x="11453139" y="673738"/>
                  <a:pt x="11503137" y="657295"/>
                </a:cubicBezTo>
                <a:cubicBezTo>
                  <a:pt x="11501666" y="655360"/>
                  <a:pt x="11500196" y="653748"/>
                  <a:pt x="11498725" y="651813"/>
                </a:cubicBezTo>
                <a:cubicBezTo>
                  <a:pt x="11446521" y="654715"/>
                  <a:pt x="11394319" y="657940"/>
                  <a:pt x="11342115" y="660841"/>
                </a:cubicBezTo>
                <a:cubicBezTo>
                  <a:pt x="11441374" y="633435"/>
                  <a:pt x="11571516" y="634725"/>
                  <a:pt x="11631071" y="571851"/>
                </a:cubicBezTo>
                <a:cubicBezTo>
                  <a:pt x="11573722" y="568950"/>
                  <a:pt x="11522253" y="566047"/>
                  <a:pt x="11464903" y="563145"/>
                </a:cubicBezTo>
                <a:cubicBezTo>
                  <a:pt x="11509754" y="547346"/>
                  <a:pt x="11554605" y="531870"/>
                  <a:pt x="11614895" y="510912"/>
                </a:cubicBezTo>
                <a:cubicBezTo>
                  <a:pt x="11554605" y="514458"/>
                  <a:pt x="11510489" y="516716"/>
                  <a:pt x="11467109" y="518973"/>
                </a:cubicBezTo>
                <a:cubicBezTo>
                  <a:pt x="11465638" y="517038"/>
                  <a:pt x="11464903" y="515426"/>
                  <a:pt x="11463432" y="513492"/>
                </a:cubicBezTo>
                <a:cubicBezTo>
                  <a:pt x="11565634" y="488987"/>
                  <a:pt x="11667099" y="464805"/>
                  <a:pt x="11769301" y="440300"/>
                </a:cubicBezTo>
                <a:cubicBezTo>
                  <a:pt x="11764154" y="435464"/>
                  <a:pt x="11759742" y="430950"/>
                  <a:pt x="11754595" y="426436"/>
                </a:cubicBezTo>
                <a:cubicBezTo>
                  <a:pt x="11711215" y="430628"/>
                  <a:pt x="11667099" y="434497"/>
                  <a:pt x="11622983" y="438688"/>
                </a:cubicBezTo>
                <a:cubicBezTo>
                  <a:pt x="11620042" y="436108"/>
                  <a:pt x="11617101" y="433207"/>
                  <a:pt x="11614160" y="430628"/>
                </a:cubicBezTo>
                <a:close/>
                <a:moveTo>
                  <a:pt x="0" y="0"/>
                </a:moveTo>
                <a:lnTo>
                  <a:pt x="143306" y="0"/>
                </a:lnTo>
                <a:lnTo>
                  <a:pt x="280129" y="16790"/>
                </a:lnTo>
                <a:cubicBezTo>
                  <a:pt x="377551" y="27027"/>
                  <a:pt x="476076" y="33395"/>
                  <a:pt x="577909" y="32750"/>
                </a:cubicBezTo>
                <a:cubicBezTo>
                  <a:pt x="529381" y="74021"/>
                  <a:pt x="449239" y="37264"/>
                  <a:pt x="397770" y="47260"/>
                </a:cubicBezTo>
                <a:cubicBezTo>
                  <a:pt x="391153" y="62091"/>
                  <a:pt x="385271" y="74021"/>
                  <a:pt x="380124" y="86274"/>
                </a:cubicBezTo>
                <a:cubicBezTo>
                  <a:pt x="384536" y="86596"/>
                  <a:pt x="388947" y="86918"/>
                  <a:pt x="393359" y="87241"/>
                </a:cubicBezTo>
                <a:cubicBezTo>
                  <a:pt x="401447" y="80470"/>
                  <a:pt x="408799" y="73376"/>
                  <a:pt x="422769" y="61124"/>
                </a:cubicBezTo>
                <a:cubicBezTo>
                  <a:pt x="424975" y="74666"/>
                  <a:pt x="426446" y="81759"/>
                  <a:pt x="427181" y="84984"/>
                </a:cubicBezTo>
                <a:cubicBezTo>
                  <a:pt x="500706" y="79502"/>
                  <a:pt x="568350" y="74021"/>
                  <a:pt x="636730" y="68863"/>
                </a:cubicBezTo>
                <a:cubicBezTo>
                  <a:pt x="639671" y="74666"/>
                  <a:pt x="642612" y="80148"/>
                  <a:pt x="645553" y="85951"/>
                </a:cubicBezTo>
                <a:cubicBezTo>
                  <a:pt x="628642" y="87563"/>
                  <a:pt x="603643" y="86918"/>
                  <a:pt x="596290" y="91755"/>
                </a:cubicBezTo>
                <a:cubicBezTo>
                  <a:pt x="583791" y="99816"/>
                  <a:pt x="580850" y="111100"/>
                  <a:pt x="572762" y="123030"/>
                </a:cubicBezTo>
                <a:cubicBezTo>
                  <a:pt x="583056" y="128189"/>
                  <a:pt x="608790" y="134960"/>
                  <a:pt x="613201" y="143666"/>
                </a:cubicBezTo>
                <a:cubicBezTo>
                  <a:pt x="627171" y="171717"/>
                  <a:pt x="662464" y="172362"/>
                  <a:pt x="714668" y="164946"/>
                </a:cubicBezTo>
                <a:cubicBezTo>
                  <a:pt x="728638" y="163011"/>
                  <a:pt x="749224" y="170105"/>
                  <a:pt x="766135" y="173006"/>
                </a:cubicBezTo>
                <a:cubicBezTo>
                  <a:pt x="763929" y="175586"/>
                  <a:pt x="762459" y="178488"/>
                  <a:pt x="760253" y="181391"/>
                </a:cubicBezTo>
                <a:cubicBezTo>
                  <a:pt x="719815" y="181391"/>
                  <a:pt x="678640" y="181391"/>
                  <a:pt x="641141" y="181391"/>
                </a:cubicBezTo>
                <a:cubicBezTo>
                  <a:pt x="641141" y="186226"/>
                  <a:pt x="641141" y="194932"/>
                  <a:pt x="641141" y="203315"/>
                </a:cubicBezTo>
                <a:cubicBezTo>
                  <a:pt x="730107" y="188806"/>
                  <a:pt x="781576" y="193320"/>
                  <a:pt x="808045" y="217824"/>
                </a:cubicBezTo>
                <a:cubicBezTo>
                  <a:pt x="871278" y="211376"/>
                  <a:pt x="935246" y="205250"/>
                  <a:pt x="1020535" y="196544"/>
                </a:cubicBezTo>
                <a:cubicBezTo>
                  <a:pt x="980096" y="214923"/>
                  <a:pt x="952157" y="227820"/>
                  <a:pt x="922011" y="241684"/>
                </a:cubicBezTo>
                <a:cubicBezTo>
                  <a:pt x="949216" y="241684"/>
                  <a:pt x="976419" y="241684"/>
                  <a:pt x="1003624" y="241684"/>
                </a:cubicBezTo>
                <a:cubicBezTo>
                  <a:pt x="1004359" y="243619"/>
                  <a:pt x="1005095" y="245231"/>
                  <a:pt x="1005830" y="247166"/>
                </a:cubicBezTo>
                <a:cubicBezTo>
                  <a:pt x="980096" y="250712"/>
                  <a:pt x="954363" y="254259"/>
                  <a:pt x="929364" y="257483"/>
                </a:cubicBezTo>
                <a:cubicBezTo>
                  <a:pt x="944069" y="282310"/>
                  <a:pt x="944069" y="282310"/>
                  <a:pt x="1030094" y="267479"/>
                </a:cubicBezTo>
                <a:cubicBezTo>
                  <a:pt x="1025682" y="281987"/>
                  <a:pt x="1022006" y="294885"/>
                  <a:pt x="1019800" y="302945"/>
                </a:cubicBezTo>
                <a:cubicBezTo>
                  <a:pt x="953626" y="296497"/>
                  <a:pt x="900687" y="291660"/>
                  <a:pt x="844073" y="286179"/>
                </a:cubicBezTo>
                <a:cubicBezTo>
                  <a:pt x="841132" y="315520"/>
                  <a:pt x="810251" y="341315"/>
                  <a:pt x="883777" y="358403"/>
                </a:cubicBezTo>
                <a:cubicBezTo>
                  <a:pt x="896277" y="361305"/>
                  <a:pt x="900687" y="380006"/>
                  <a:pt x="891865" y="388067"/>
                </a:cubicBezTo>
                <a:cubicBezTo>
                  <a:pt x="885983" y="393225"/>
                  <a:pt x="848485" y="395805"/>
                  <a:pt x="828633" y="393549"/>
                </a:cubicBezTo>
                <a:cubicBezTo>
                  <a:pt x="785252" y="388389"/>
                  <a:pt x="744814" y="377426"/>
                  <a:pt x="701433" y="371945"/>
                </a:cubicBezTo>
                <a:cubicBezTo>
                  <a:pt x="638200" y="363884"/>
                  <a:pt x="572762" y="358403"/>
                  <a:pt x="508060" y="351955"/>
                </a:cubicBezTo>
                <a:cubicBezTo>
                  <a:pt x="502912" y="355179"/>
                  <a:pt x="498500" y="358081"/>
                  <a:pt x="494090" y="360983"/>
                </a:cubicBezTo>
                <a:cubicBezTo>
                  <a:pt x="569086" y="392903"/>
                  <a:pt x="644082" y="424823"/>
                  <a:pt x="731579" y="462226"/>
                </a:cubicBezTo>
                <a:cubicBezTo>
                  <a:pt x="632318" y="451585"/>
                  <a:pt x="547763" y="442558"/>
                  <a:pt x="452180" y="432239"/>
                </a:cubicBezTo>
                <a:cubicBezTo>
                  <a:pt x="492618" y="452875"/>
                  <a:pt x="524236" y="469318"/>
                  <a:pt x="555116" y="485440"/>
                </a:cubicBezTo>
                <a:cubicBezTo>
                  <a:pt x="541147" y="487697"/>
                  <a:pt x="527177" y="489954"/>
                  <a:pt x="492618" y="495758"/>
                </a:cubicBezTo>
                <a:cubicBezTo>
                  <a:pt x="577174" y="493501"/>
                  <a:pt x="637465" y="491889"/>
                  <a:pt x="698492" y="490277"/>
                </a:cubicBezTo>
                <a:cubicBezTo>
                  <a:pt x="699227" y="493823"/>
                  <a:pt x="699227" y="497047"/>
                  <a:pt x="699961" y="500594"/>
                </a:cubicBezTo>
                <a:cubicBezTo>
                  <a:pt x="680109" y="502852"/>
                  <a:pt x="660258" y="505108"/>
                  <a:pt x="630848" y="508655"/>
                </a:cubicBezTo>
                <a:cubicBezTo>
                  <a:pt x="713931" y="549925"/>
                  <a:pt x="790399" y="587972"/>
                  <a:pt x="869072" y="626986"/>
                </a:cubicBezTo>
                <a:cubicBezTo>
                  <a:pt x="843338" y="632790"/>
                  <a:pt x="829368" y="636015"/>
                  <a:pt x="813192" y="639560"/>
                </a:cubicBezTo>
                <a:cubicBezTo>
                  <a:pt x="913188" y="639560"/>
                  <a:pt x="1008036" y="639560"/>
                  <a:pt x="1098473" y="639560"/>
                </a:cubicBezTo>
                <a:cubicBezTo>
                  <a:pt x="1091121" y="658262"/>
                  <a:pt x="1084503" y="675995"/>
                  <a:pt x="1077886" y="693729"/>
                </a:cubicBezTo>
                <a:cubicBezTo>
                  <a:pt x="1116119" y="694374"/>
                  <a:pt x="1154353" y="695341"/>
                  <a:pt x="1192586" y="694696"/>
                </a:cubicBezTo>
                <a:cubicBezTo>
                  <a:pt x="1210232" y="694374"/>
                  <a:pt x="1227878" y="688893"/>
                  <a:pt x="1245525" y="688570"/>
                </a:cubicBezTo>
                <a:cubicBezTo>
                  <a:pt x="1265377" y="688247"/>
                  <a:pt x="1285229" y="691472"/>
                  <a:pt x="1305081" y="693084"/>
                </a:cubicBezTo>
                <a:cubicBezTo>
                  <a:pt x="1294052" y="698566"/>
                  <a:pt x="1282288" y="703724"/>
                  <a:pt x="1271994" y="709528"/>
                </a:cubicBezTo>
                <a:cubicBezTo>
                  <a:pt x="1267583" y="712107"/>
                  <a:pt x="1265377" y="715654"/>
                  <a:pt x="1261701" y="718556"/>
                </a:cubicBezTo>
                <a:cubicBezTo>
                  <a:pt x="1252142" y="725650"/>
                  <a:pt x="1242584" y="733065"/>
                  <a:pt x="1229349" y="743383"/>
                </a:cubicBezTo>
                <a:cubicBezTo>
                  <a:pt x="1229349" y="767243"/>
                  <a:pt x="1229349" y="797229"/>
                  <a:pt x="1229349" y="827859"/>
                </a:cubicBezTo>
                <a:cubicBezTo>
                  <a:pt x="1220526" y="829472"/>
                  <a:pt x="1210967" y="832374"/>
                  <a:pt x="1200674" y="832374"/>
                </a:cubicBezTo>
                <a:cubicBezTo>
                  <a:pt x="1072004" y="833985"/>
                  <a:pt x="1048475" y="874612"/>
                  <a:pt x="1021272" y="918462"/>
                </a:cubicBezTo>
                <a:cubicBezTo>
                  <a:pt x="1012447" y="933616"/>
                  <a:pt x="960245" y="943289"/>
                  <a:pt x="927893" y="955541"/>
                </a:cubicBezTo>
                <a:cubicBezTo>
                  <a:pt x="921276" y="941354"/>
                  <a:pt x="914657" y="927168"/>
                  <a:pt x="907306" y="912981"/>
                </a:cubicBezTo>
                <a:cubicBezTo>
                  <a:pt x="906569" y="911691"/>
                  <a:pt x="898483" y="910724"/>
                  <a:pt x="882307" y="906855"/>
                </a:cubicBezTo>
                <a:cubicBezTo>
                  <a:pt x="878630" y="918784"/>
                  <a:pt x="865396" y="932326"/>
                  <a:pt x="874954" y="938130"/>
                </a:cubicBezTo>
                <a:cubicBezTo>
                  <a:pt x="927893" y="969728"/>
                  <a:pt x="877895" y="988429"/>
                  <a:pt x="835985" y="1007775"/>
                </a:cubicBezTo>
                <a:cubicBezTo>
                  <a:pt x="858778" y="1016803"/>
                  <a:pt x="881571" y="1025830"/>
                  <a:pt x="896277" y="1031634"/>
                </a:cubicBezTo>
                <a:cubicBezTo>
                  <a:pt x="856573" y="1044532"/>
                  <a:pt x="819074" y="1064523"/>
                  <a:pt x="774223" y="1069036"/>
                </a:cubicBezTo>
                <a:cubicBezTo>
                  <a:pt x="728638" y="1073550"/>
                  <a:pt x="697757" y="1104825"/>
                  <a:pt x="630112" y="1083222"/>
                </a:cubicBezTo>
                <a:cubicBezTo>
                  <a:pt x="602908" y="1074517"/>
                  <a:pt x="533058" y="1063232"/>
                  <a:pt x="503647" y="1091605"/>
                </a:cubicBezTo>
                <a:cubicBezTo>
                  <a:pt x="477179" y="1117078"/>
                  <a:pt x="458797" y="1143839"/>
                  <a:pt x="434533" y="1173180"/>
                </a:cubicBezTo>
                <a:cubicBezTo>
                  <a:pt x="458062" y="1171246"/>
                  <a:pt x="469826" y="1170279"/>
                  <a:pt x="483061" y="1169311"/>
                </a:cubicBezTo>
                <a:cubicBezTo>
                  <a:pt x="474238" y="1212194"/>
                  <a:pt x="494090" y="1224447"/>
                  <a:pt x="560998" y="1183498"/>
                </a:cubicBezTo>
                <a:cubicBezTo>
                  <a:pt x="566880" y="1192526"/>
                  <a:pt x="573497" y="1201232"/>
                  <a:pt x="579379" y="1210259"/>
                </a:cubicBezTo>
                <a:cubicBezTo>
                  <a:pt x="608790" y="1179951"/>
                  <a:pt x="612466" y="1142550"/>
                  <a:pt x="720550" y="1156091"/>
                </a:cubicBezTo>
                <a:cubicBezTo>
                  <a:pt x="719815" y="1161573"/>
                  <a:pt x="719078" y="1169311"/>
                  <a:pt x="717609" y="1182209"/>
                </a:cubicBezTo>
                <a:cubicBezTo>
                  <a:pt x="788928" y="1180274"/>
                  <a:pt x="855837" y="1178017"/>
                  <a:pt x="922745" y="1176082"/>
                </a:cubicBezTo>
                <a:cubicBezTo>
                  <a:pt x="924217" y="1179307"/>
                  <a:pt x="925687" y="1182209"/>
                  <a:pt x="927158" y="1185110"/>
                </a:cubicBezTo>
                <a:cubicBezTo>
                  <a:pt x="874219" y="1191881"/>
                  <a:pt x="821280" y="1198653"/>
                  <a:pt x="759518" y="1206391"/>
                </a:cubicBezTo>
                <a:cubicBezTo>
                  <a:pt x="757312" y="1209292"/>
                  <a:pt x="748490" y="1221222"/>
                  <a:pt x="744814" y="1226381"/>
                </a:cubicBezTo>
                <a:cubicBezTo>
                  <a:pt x="659523" y="1229605"/>
                  <a:pt x="585997" y="1232185"/>
                  <a:pt x="531587" y="1234120"/>
                </a:cubicBezTo>
                <a:cubicBezTo>
                  <a:pt x="497765" y="1266040"/>
                  <a:pt x="468356" y="1294091"/>
                  <a:pt x="438210" y="1322465"/>
                </a:cubicBezTo>
                <a:cubicBezTo>
                  <a:pt x="502178" y="1316983"/>
                  <a:pt x="568350" y="1311502"/>
                  <a:pt x="646288" y="1305054"/>
                </a:cubicBezTo>
                <a:cubicBezTo>
                  <a:pt x="622025" y="1296026"/>
                  <a:pt x="607319" y="1290544"/>
                  <a:pt x="587467" y="1283129"/>
                </a:cubicBezTo>
                <a:cubicBezTo>
                  <a:pt x="625701" y="1282483"/>
                  <a:pt x="652906" y="1281839"/>
                  <a:pt x="685257" y="1281194"/>
                </a:cubicBezTo>
                <a:cubicBezTo>
                  <a:pt x="689669" y="1311502"/>
                  <a:pt x="693345" y="1340521"/>
                  <a:pt x="697020" y="1370185"/>
                </a:cubicBezTo>
                <a:cubicBezTo>
                  <a:pt x="715402" y="1367282"/>
                  <a:pt x="736726" y="1361479"/>
                  <a:pt x="760253" y="1360189"/>
                </a:cubicBezTo>
                <a:cubicBezTo>
                  <a:pt x="778636" y="1359221"/>
                  <a:pt x="813927" y="1363091"/>
                  <a:pt x="814663" y="1365993"/>
                </a:cubicBezTo>
                <a:cubicBezTo>
                  <a:pt x="821280" y="1394689"/>
                  <a:pt x="870543" y="1385661"/>
                  <a:pt x="906569" y="1386951"/>
                </a:cubicBezTo>
                <a:cubicBezTo>
                  <a:pt x="939656" y="1388240"/>
                  <a:pt x="973478" y="1387273"/>
                  <a:pt x="1006565" y="1387273"/>
                </a:cubicBezTo>
                <a:cubicBezTo>
                  <a:pt x="1008036" y="1390497"/>
                  <a:pt x="1008771" y="1393722"/>
                  <a:pt x="1010242" y="1396946"/>
                </a:cubicBezTo>
                <a:cubicBezTo>
                  <a:pt x="977156" y="1402105"/>
                  <a:pt x="944069" y="1407264"/>
                  <a:pt x="909512" y="1412745"/>
                </a:cubicBezTo>
                <a:cubicBezTo>
                  <a:pt x="941128" y="1418226"/>
                  <a:pt x="970537" y="1423385"/>
                  <a:pt x="1003624" y="1428866"/>
                </a:cubicBezTo>
                <a:cubicBezTo>
                  <a:pt x="990389" y="1455628"/>
                  <a:pt x="977156" y="1480777"/>
                  <a:pt x="965392" y="1503992"/>
                </a:cubicBezTo>
                <a:cubicBezTo>
                  <a:pt x="1020535" y="1499156"/>
                  <a:pt x="1060975" y="1495609"/>
                  <a:pt x="1119796" y="1490450"/>
                </a:cubicBezTo>
                <a:cubicBezTo>
                  <a:pt x="1088915" y="1504960"/>
                  <a:pt x="1072739" y="1512376"/>
                  <a:pt x="1057298" y="1519791"/>
                </a:cubicBezTo>
                <a:cubicBezTo>
                  <a:pt x="1074945" y="1529786"/>
                  <a:pt x="1089650" y="1538492"/>
                  <a:pt x="1105091" y="1547519"/>
                </a:cubicBezTo>
                <a:cubicBezTo>
                  <a:pt x="1128619" y="1538815"/>
                  <a:pt x="1153618" y="1529786"/>
                  <a:pt x="1194056" y="1514955"/>
                </a:cubicBezTo>
                <a:cubicBezTo>
                  <a:pt x="1174941" y="1539459"/>
                  <a:pt x="1162441" y="1554614"/>
                  <a:pt x="1150677" y="1569768"/>
                </a:cubicBezTo>
                <a:cubicBezTo>
                  <a:pt x="1202144" y="1553646"/>
                  <a:pt x="1305816" y="1551711"/>
                  <a:pt x="1238172" y="1508507"/>
                </a:cubicBezTo>
                <a:cubicBezTo>
                  <a:pt x="1286699" y="1494641"/>
                  <a:pt x="1329345" y="1478198"/>
                  <a:pt x="1378607" y="1469814"/>
                </a:cubicBezTo>
                <a:cubicBezTo>
                  <a:pt x="1430076" y="1461109"/>
                  <a:pt x="1488161" y="1460142"/>
                  <a:pt x="1542570" y="1455951"/>
                </a:cubicBezTo>
                <a:cubicBezTo>
                  <a:pt x="1560216" y="1469170"/>
                  <a:pt x="1572716" y="1489160"/>
                  <a:pt x="1602126" y="1498833"/>
                </a:cubicBezTo>
                <a:cubicBezTo>
                  <a:pt x="1633743" y="1509151"/>
                  <a:pt x="1681535" y="1511730"/>
                  <a:pt x="1723444" y="1513665"/>
                </a:cubicBezTo>
                <a:cubicBezTo>
                  <a:pt x="1738149" y="1514310"/>
                  <a:pt x="1755060" y="1502057"/>
                  <a:pt x="1769030" y="1496577"/>
                </a:cubicBezTo>
                <a:cubicBezTo>
                  <a:pt x="1761678" y="1486258"/>
                  <a:pt x="1755795" y="1476908"/>
                  <a:pt x="1749178" y="1467558"/>
                </a:cubicBezTo>
                <a:cubicBezTo>
                  <a:pt x="1870497" y="1462399"/>
                  <a:pt x="1987402" y="1457240"/>
                  <a:pt x="2103574" y="1452404"/>
                </a:cubicBezTo>
                <a:cubicBezTo>
                  <a:pt x="2103574" y="1454338"/>
                  <a:pt x="2104308" y="1456595"/>
                  <a:pt x="2104308" y="1458530"/>
                </a:cubicBezTo>
                <a:cubicBezTo>
                  <a:pt x="1999902" y="1470459"/>
                  <a:pt x="1896231" y="1482067"/>
                  <a:pt x="1792559" y="1493674"/>
                </a:cubicBezTo>
                <a:cubicBezTo>
                  <a:pt x="1794029" y="1496577"/>
                  <a:pt x="1796235" y="1499478"/>
                  <a:pt x="1797704" y="1502380"/>
                </a:cubicBezTo>
                <a:cubicBezTo>
                  <a:pt x="1955051" y="1488516"/>
                  <a:pt x="2111661" y="1474651"/>
                  <a:pt x="2281507" y="1459820"/>
                </a:cubicBezTo>
                <a:cubicBezTo>
                  <a:pt x="2263860" y="1472717"/>
                  <a:pt x="2256508" y="1477875"/>
                  <a:pt x="2245479" y="1485613"/>
                </a:cubicBezTo>
                <a:cubicBezTo>
                  <a:pt x="2310917" y="1487549"/>
                  <a:pt x="2369737" y="1489483"/>
                  <a:pt x="2435911" y="1491418"/>
                </a:cubicBezTo>
                <a:cubicBezTo>
                  <a:pt x="2424882" y="1499478"/>
                  <a:pt x="2419000" y="1510440"/>
                  <a:pt x="2407236" y="1511730"/>
                </a:cubicBezTo>
                <a:cubicBezTo>
                  <a:pt x="2202833" y="1536235"/>
                  <a:pt x="2005784" y="1586534"/>
                  <a:pt x="1774912" y="1543974"/>
                </a:cubicBezTo>
                <a:cubicBezTo>
                  <a:pt x="1777853" y="1555258"/>
                  <a:pt x="1779324" y="1562674"/>
                  <a:pt x="1781530" y="1570412"/>
                </a:cubicBezTo>
                <a:lnTo>
                  <a:pt x="1778589" y="1574604"/>
                </a:lnTo>
                <a:cubicBezTo>
                  <a:pt x="1815352" y="1581375"/>
                  <a:pt x="1831528" y="1602655"/>
                  <a:pt x="1889612" y="1594595"/>
                </a:cubicBezTo>
                <a:cubicBezTo>
                  <a:pt x="1988138" y="1580730"/>
                  <a:pt x="2091072" y="1572024"/>
                  <a:pt x="2192540" y="1562029"/>
                </a:cubicBezTo>
                <a:cubicBezTo>
                  <a:pt x="2221950" y="1559127"/>
                  <a:pt x="2253567" y="1558805"/>
                  <a:pt x="2275624" y="1557515"/>
                </a:cubicBezTo>
                <a:cubicBezTo>
                  <a:pt x="2269742" y="1597174"/>
                  <a:pt x="2186658" y="1616197"/>
                  <a:pt x="2202098" y="1656178"/>
                </a:cubicBezTo>
                <a:cubicBezTo>
                  <a:pt x="2206510" y="1667464"/>
                  <a:pt x="2160188" y="1683908"/>
                  <a:pt x="2132983" y="1696160"/>
                </a:cubicBezTo>
                <a:cubicBezTo>
                  <a:pt x="2118278" y="1702608"/>
                  <a:pt x="2094751" y="1705509"/>
                  <a:pt x="2074899" y="1710024"/>
                </a:cubicBezTo>
                <a:cubicBezTo>
                  <a:pt x="2076368" y="1712604"/>
                  <a:pt x="2077840" y="1714860"/>
                  <a:pt x="2079310" y="1717439"/>
                </a:cubicBezTo>
                <a:cubicBezTo>
                  <a:pt x="2148424" y="1715505"/>
                  <a:pt x="2216803" y="1713893"/>
                  <a:pt x="2285918" y="1711959"/>
                </a:cubicBezTo>
                <a:cubicBezTo>
                  <a:pt x="2129307" y="1729692"/>
                  <a:pt x="1972697" y="1751939"/>
                  <a:pt x="1810205" y="1722599"/>
                </a:cubicBezTo>
                <a:cubicBezTo>
                  <a:pt x="1877849" y="1740655"/>
                  <a:pt x="1945492" y="1756776"/>
                  <a:pt x="2018281" y="1764837"/>
                </a:cubicBezTo>
                <a:cubicBezTo>
                  <a:pt x="2069752" y="1770641"/>
                  <a:pt x="2128573" y="1767416"/>
                  <a:pt x="2182981" y="1764515"/>
                </a:cubicBezTo>
                <a:cubicBezTo>
                  <a:pt x="2242538" y="1761290"/>
                  <a:pt x="2330768" y="1761935"/>
                  <a:pt x="2352826" y="1746458"/>
                </a:cubicBezTo>
                <a:cubicBezTo>
                  <a:pt x="2384442" y="1724211"/>
                  <a:pt x="2425617" y="1719697"/>
                  <a:pt x="2467527" y="1710668"/>
                </a:cubicBezTo>
                <a:cubicBezTo>
                  <a:pt x="2480761" y="1707768"/>
                  <a:pt x="2497673" y="1708412"/>
                  <a:pt x="2513114" y="1707445"/>
                </a:cubicBezTo>
                <a:cubicBezTo>
                  <a:pt x="2507967" y="1714860"/>
                  <a:pt x="2502820" y="1722276"/>
                  <a:pt x="2498408" y="1729047"/>
                </a:cubicBezTo>
                <a:cubicBezTo>
                  <a:pt x="2512378" y="1729370"/>
                  <a:pt x="2532230" y="1730337"/>
                  <a:pt x="2552081" y="1730982"/>
                </a:cubicBezTo>
                <a:cubicBezTo>
                  <a:pt x="2552081" y="1733561"/>
                  <a:pt x="2551347" y="1735818"/>
                  <a:pt x="2551347" y="1738398"/>
                </a:cubicBezTo>
                <a:cubicBezTo>
                  <a:pt x="2532966" y="1740010"/>
                  <a:pt x="2513849" y="1741944"/>
                  <a:pt x="2499144" y="1743234"/>
                </a:cubicBezTo>
                <a:cubicBezTo>
                  <a:pt x="2507967" y="1754196"/>
                  <a:pt x="2515319" y="1763869"/>
                  <a:pt x="2521202" y="1771930"/>
                </a:cubicBezTo>
                <a:cubicBezTo>
                  <a:pt x="2429294" y="1785151"/>
                  <a:pt x="2333709" y="1768706"/>
                  <a:pt x="2263125" y="1799660"/>
                </a:cubicBezTo>
                <a:cubicBezTo>
                  <a:pt x="2312387" y="1807075"/>
                  <a:pt x="2360180" y="1812233"/>
                  <a:pt x="2407236" y="1811911"/>
                </a:cubicBezTo>
                <a:cubicBezTo>
                  <a:pt x="2479291" y="1811266"/>
                  <a:pt x="2549877" y="1783861"/>
                  <a:pt x="2624872" y="1810622"/>
                </a:cubicBezTo>
                <a:cubicBezTo>
                  <a:pt x="2629284" y="1812556"/>
                  <a:pt x="2657224" y="1807720"/>
                  <a:pt x="2658695" y="1804818"/>
                </a:cubicBezTo>
                <a:cubicBezTo>
                  <a:pt x="2677076" y="1757743"/>
                  <a:pt x="2743250" y="1787084"/>
                  <a:pt x="2791042" y="1786439"/>
                </a:cubicBezTo>
                <a:cubicBezTo>
                  <a:pt x="2817511" y="1878331"/>
                  <a:pt x="2950593" y="1810299"/>
                  <a:pt x="3029265" y="1818360"/>
                </a:cubicBezTo>
                <a:cubicBezTo>
                  <a:pt x="3013089" y="1840930"/>
                  <a:pt x="2996915" y="1863178"/>
                  <a:pt x="2980739" y="1885425"/>
                </a:cubicBezTo>
                <a:cubicBezTo>
                  <a:pt x="2988092" y="1886392"/>
                  <a:pt x="2995444" y="1887682"/>
                  <a:pt x="3002797" y="1888649"/>
                </a:cubicBezTo>
                <a:cubicBezTo>
                  <a:pt x="3063823" y="1843831"/>
                  <a:pt x="3164554" y="1846089"/>
                  <a:pt x="3269694" y="1843831"/>
                </a:cubicBezTo>
                <a:cubicBezTo>
                  <a:pt x="3257197" y="1860276"/>
                  <a:pt x="3246902" y="1873495"/>
                  <a:pt x="3229257" y="1896387"/>
                </a:cubicBezTo>
                <a:cubicBezTo>
                  <a:pt x="3299841" y="1885102"/>
                  <a:pt x="3351309" y="1877042"/>
                  <a:pt x="3408660" y="1867691"/>
                </a:cubicBezTo>
                <a:cubicBezTo>
                  <a:pt x="3395425" y="1884135"/>
                  <a:pt x="3385131" y="1896065"/>
                  <a:pt x="3374838" y="1908962"/>
                </a:cubicBezTo>
                <a:cubicBezTo>
                  <a:pt x="3460864" y="1901869"/>
                  <a:pt x="3541007" y="1895420"/>
                  <a:pt x="3627032" y="1888649"/>
                </a:cubicBezTo>
                <a:cubicBezTo>
                  <a:pt x="3627767" y="1885102"/>
                  <a:pt x="3629973" y="1873818"/>
                  <a:pt x="3632179" y="1862533"/>
                </a:cubicBezTo>
                <a:cubicBezTo>
                  <a:pt x="3657912" y="1864145"/>
                  <a:pt x="3684382" y="1869949"/>
                  <a:pt x="3702027" y="1866402"/>
                </a:cubicBezTo>
                <a:cubicBezTo>
                  <a:pt x="3840257" y="1838995"/>
                  <a:pt x="3973339" y="1825776"/>
                  <a:pt x="4119654" y="1861243"/>
                </a:cubicBezTo>
                <a:cubicBezTo>
                  <a:pt x="4204210" y="1881556"/>
                  <a:pt x="4305676" y="1881556"/>
                  <a:pt x="4401997" y="1878977"/>
                </a:cubicBezTo>
                <a:cubicBezTo>
                  <a:pt x="4463757" y="1877365"/>
                  <a:pt x="4524784" y="1872206"/>
                  <a:pt x="4595369" y="1868336"/>
                </a:cubicBezTo>
                <a:cubicBezTo>
                  <a:pt x="4599044" y="1871561"/>
                  <a:pt x="4608602" y="1879944"/>
                  <a:pt x="4613751" y="1884780"/>
                </a:cubicBezTo>
                <a:cubicBezTo>
                  <a:pt x="4578459" y="1886070"/>
                  <a:pt x="4546843" y="1885425"/>
                  <a:pt x="4515961" y="1888327"/>
                </a:cubicBezTo>
                <a:cubicBezTo>
                  <a:pt x="4495373" y="1890261"/>
                  <a:pt x="4476257" y="1895743"/>
                  <a:pt x="4458612" y="1901224"/>
                </a:cubicBezTo>
                <a:cubicBezTo>
                  <a:pt x="4456405" y="1901869"/>
                  <a:pt x="4465964" y="1914766"/>
                  <a:pt x="4473315" y="1915411"/>
                </a:cubicBezTo>
                <a:cubicBezTo>
                  <a:pt x="4493904" y="1917346"/>
                  <a:pt x="4515961" y="1915734"/>
                  <a:pt x="4537283" y="1915088"/>
                </a:cubicBezTo>
                <a:cubicBezTo>
                  <a:pt x="4546843" y="1914766"/>
                  <a:pt x="4556400" y="1913476"/>
                  <a:pt x="4565958" y="1912509"/>
                </a:cubicBezTo>
                <a:cubicBezTo>
                  <a:pt x="4565958" y="1918958"/>
                  <a:pt x="4565958" y="1923149"/>
                  <a:pt x="4565958" y="1927664"/>
                </a:cubicBezTo>
                <a:cubicBezTo>
                  <a:pt x="4598311" y="1915411"/>
                  <a:pt x="4630660" y="1902837"/>
                  <a:pt x="4670366" y="1887682"/>
                </a:cubicBezTo>
                <a:cubicBezTo>
                  <a:pt x="4715217" y="1889617"/>
                  <a:pt x="4773302" y="1892196"/>
                  <a:pt x="4832123" y="1894776"/>
                </a:cubicBezTo>
                <a:cubicBezTo>
                  <a:pt x="4832123" y="1898322"/>
                  <a:pt x="4832123" y="1901547"/>
                  <a:pt x="4832123" y="1905093"/>
                </a:cubicBezTo>
                <a:cubicBezTo>
                  <a:pt x="4789477" y="1906384"/>
                  <a:pt x="4746833" y="1907673"/>
                  <a:pt x="4704187" y="1908962"/>
                </a:cubicBezTo>
                <a:cubicBezTo>
                  <a:pt x="4703452" y="1912831"/>
                  <a:pt x="4701982" y="1916700"/>
                  <a:pt x="4701248" y="1920570"/>
                </a:cubicBezTo>
                <a:cubicBezTo>
                  <a:pt x="4826241" y="1927664"/>
                  <a:pt x="4950499" y="1934756"/>
                  <a:pt x="5075494" y="1941850"/>
                </a:cubicBezTo>
                <a:cubicBezTo>
                  <a:pt x="5076228" y="1944752"/>
                  <a:pt x="5077700" y="1947654"/>
                  <a:pt x="5078435" y="1950555"/>
                </a:cubicBezTo>
                <a:cubicBezTo>
                  <a:pt x="4968880" y="1961518"/>
                  <a:pt x="4860063" y="1972804"/>
                  <a:pt x="4762273" y="1982799"/>
                </a:cubicBezTo>
                <a:cubicBezTo>
                  <a:pt x="4859326" y="1982799"/>
                  <a:pt x="4967410" y="1982799"/>
                  <a:pt x="5075494" y="1982799"/>
                </a:cubicBezTo>
                <a:cubicBezTo>
                  <a:pt x="5075494" y="1986023"/>
                  <a:pt x="5076228" y="1988925"/>
                  <a:pt x="5076228" y="1992149"/>
                </a:cubicBezTo>
                <a:cubicBezTo>
                  <a:pt x="5014468" y="1995373"/>
                  <a:pt x="4951970" y="1998598"/>
                  <a:pt x="4878444" y="2002144"/>
                </a:cubicBezTo>
                <a:cubicBezTo>
                  <a:pt x="5037994" y="2021168"/>
                  <a:pt x="5182842" y="2038256"/>
                  <a:pt x="5339451" y="2056635"/>
                </a:cubicBezTo>
                <a:cubicBezTo>
                  <a:pt x="5293866" y="2066630"/>
                  <a:pt x="5263720" y="2073401"/>
                  <a:pt x="5233574" y="2080171"/>
                </a:cubicBezTo>
                <a:cubicBezTo>
                  <a:pt x="5235045" y="2083396"/>
                  <a:pt x="5235780" y="2086298"/>
                  <a:pt x="5237249" y="2089523"/>
                </a:cubicBezTo>
                <a:cubicBezTo>
                  <a:pt x="5284308" y="2093069"/>
                  <a:pt x="5332100" y="2096938"/>
                  <a:pt x="5379891" y="2100807"/>
                </a:cubicBezTo>
                <a:cubicBezTo>
                  <a:pt x="5403419" y="2102419"/>
                  <a:pt x="5427683" y="2104354"/>
                  <a:pt x="5451211" y="2106289"/>
                </a:cubicBezTo>
                <a:cubicBezTo>
                  <a:pt x="5443123" y="2113059"/>
                  <a:pt x="5429888" y="2119508"/>
                  <a:pt x="5428418" y="2126602"/>
                </a:cubicBezTo>
                <a:cubicBezTo>
                  <a:pt x="5426212" y="2134663"/>
                  <a:pt x="5429888" y="2147560"/>
                  <a:pt x="5440918" y="2150139"/>
                </a:cubicBezTo>
                <a:cubicBezTo>
                  <a:pt x="5485769" y="2160134"/>
                  <a:pt x="5532825" y="2172387"/>
                  <a:pt x="5581352" y="2174321"/>
                </a:cubicBezTo>
                <a:cubicBezTo>
                  <a:pt x="5725463" y="2180447"/>
                  <a:pt x="5871046" y="2182382"/>
                  <a:pt x="6012949" y="2185928"/>
                </a:cubicBezTo>
                <a:cubicBezTo>
                  <a:pt x="5964423" y="2198503"/>
                  <a:pt x="5910014" y="2212045"/>
                  <a:pt x="5856339" y="2225909"/>
                </a:cubicBezTo>
                <a:lnTo>
                  <a:pt x="5860948" y="2230120"/>
                </a:lnTo>
                <a:lnTo>
                  <a:pt x="0" y="223012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632" y="559678"/>
            <a:ext cx="2664267" cy="46902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73727" y="638280"/>
            <a:ext cx="1794394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635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1023899" y="732363"/>
            <a:ext cx="200362" cy="123652"/>
            <a:chOff x="11023899" y="732363"/>
            <a:chExt cx="200362" cy="123652"/>
          </a:xfrm>
        </p:grpSpPr>
        <p:sp>
          <p:nvSpPr>
            <p:cNvPr id="10" name="标题 1"/>
            <p:cNvSpPr txBox="1"/>
            <p:nvPr/>
          </p:nvSpPr>
          <p:spPr>
            <a:xfrm>
              <a:off x="11052522" y="732363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052522" y="84234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1023899" y="78735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flipH="1">
            <a:off x="10480351" y="6235700"/>
            <a:ext cx="1038549" cy="143526"/>
          </a:xfrm>
          <a:custGeom>
            <a:avLst/>
            <a:gdLst>
              <a:gd name="connsiteX0" fmla="*/ 34289996 w 35242500"/>
              <a:gd name="connsiteY0" fmla="*/ 6350 h 4870450"/>
              <a:gd name="connsiteX1" fmla="*/ 35035760 w 35242500"/>
              <a:gd name="connsiteY1" fmla="*/ 6350 h 4870450"/>
              <a:gd name="connsiteX2" fmla="*/ 35043164 w 35242500"/>
              <a:gd name="connsiteY2" fmla="*/ 68860 h 4870450"/>
              <a:gd name="connsiteX3" fmla="*/ 35210300 w 35242500"/>
              <a:gd name="connsiteY3" fmla="*/ 298450 h 4870450"/>
              <a:gd name="connsiteX4" fmla="*/ 35242500 w 35242500"/>
              <a:gd name="connsiteY4" fmla="*/ 298450 h 4870450"/>
              <a:gd name="connsiteX5" fmla="*/ 35242500 w 35242500"/>
              <a:gd name="connsiteY5" fmla="*/ 984250 h 4870450"/>
              <a:gd name="connsiteX6" fmla="*/ 35210340 w 35242500"/>
              <a:gd name="connsiteY6" fmla="*/ 984250 h 4870450"/>
              <a:gd name="connsiteX7" fmla="*/ 35043208 w 35242500"/>
              <a:gd name="connsiteY7" fmla="*/ 1100690 h 4870450"/>
              <a:gd name="connsiteX8" fmla="*/ 34918456 w 35242500"/>
              <a:gd name="connsiteY8" fmla="*/ 1209767 h 4870450"/>
              <a:gd name="connsiteX9" fmla="*/ 34701160 w 35242500"/>
              <a:gd name="connsiteY9" fmla="*/ 1371600 h 4870450"/>
              <a:gd name="connsiteX10" fmla="*/ 34524568 w 35242500"/>
              <a:gd name="connsiteY10" fmla="*/ 1524000 h 4870450"/>
              <a:gd name="connsiteX11" fmla="*/ 34313796 w 35242500"/>
              <a:gd name="connsiteY11" fmla="*/ 1697700 h 4870450"/>
              <a:gd name="connsiteX12" fmla="*/ 34122116 w 35242500"/>
              <a:gd name="connsiteY12" fmla="*/ 1842427 h 4870450"/>
              <a:gd name="connsiteX13" fmla="*/ 33930276 w 35242500"/>
              <a:gd name="connsiteY13" fmla="*/ 1995858 h 4870450"/>
              <a:gd name="connsiteX14" fmla="*/ 33862572 w 35242500"/>
              <a:gd name="connsiteY14" fmla="*/ 2066782 h 4870450"/>
              <a:gd name="connsiteX15" fmla="*/ 33603584 w 35242500"/>
              <a:gd name="connsiteY15" fmla="*/ 2229752 h 4870450"/>
              <a:gd name="connsiteX16" fmla="*/ 33458416 w 35242500"/>
              <a:gd name="connsiteY16" fmla="*/ 2348976 h 4870450"/>
              <a:gd name="connsiteX17" fmla="*/ 33464148 w 35242500"/>
              <a:gd name="connsiteY17" fmla="*/ 2532598 h 4870450"/>
              <a:gd name="connsiteX18" fmla="*/ 33606228 w 35242500"/>
              <a:gd name="connsiteY18" fmla="*/ 2650941 h 4870450"/>
              <a:gd name="connsiteX19" fmla="*/ 33804132 w 35242500"/>
              <a:gd name="connsiteY19" fmla="*/ 2775343 h 4870450"/>
              <a:gd name="connsiteX20" fmla="*/ 33934396 w 35242500"/>
              <a:gd name="connsiteY20" fmla="*/ 2895600 h 4870450"/>
              <a:gd name="connsiteX21" fmla="*/ 33973848 w 35242500"/>
              <a:gd name="connsiteY21" fmla="*/ 2958695 h 4870450"/>
              <a:gd name="connsiteX22" fmla="*/ 34078620 w 35242500"/>
              <a:gd name="connsiteY22" fmla="*/ 3017126 h 4870450"/>
              <a:gd name="connsiteX23" fmla="*/ 34321536 w 35242500"/>
              <a:gd name="connsiteY23" fmla="*/ 3175173 h 4870450"/>
              <a:gd name="connsiteX24" fmla="*/ 34530524 w 35242500"/>
              <a:gd name="connsiteY24" fmla="*/ 3339013 h 4870450"/>
              <a:gd name="connsiteX25" fmla="*/ 34725528 w 35242500"/>
              <a:gd name="connsiteY25" fmla="*/ 3517597 h 4870450"/>
              <a:gd name="connsiteX26" fmla="*/ 34829748 w 35242500"/>
              <a:gd name="connsiteY26" fmla="*/ 3605574 h 4870450"/>
              <a:gd name="connsiteX27" fmla="*/ 35050772 w 35242500"/>
              <a:gd name="connsiteY27" fmla="*/ 3771282 h 4870450"/>
              <a:gd name="connsiteX28" fmla="*/ 35210340 w 35242500"/>
              <a:gd name="connsiteY28" fmla="*/ 3892550 h 4870450"/>
              <a:gd name="connsiteX29" fmla="*/ 35242500 w 35242500"/>
              <a:gd name="connsiteY29" fmla="*/ 3892550 h 4870450"/>
              <a:gd name="connsiteX30" fmla="*/ 35242500 w 35242500"/>
              <a:gd name="connsiteY30" fmla="*/ 4578350 h 4870450"/>
              <a:gd name="connsiteX31" fmla="*/ 35210300 w 35242500"/>
              <a:gd name="connsiteY31" fmla="*/ 4578350 h 4870450"/>
              <a:gd name="connsiteX32" fmla="*/ 35043164 w 35242500"/>
              <a:gd name="connsiteY32" fmla="*/ 4807940 h 4870450"/>
              <a:gd name="connsiteX33" fmla="*/ 35035760 w 35242500"/>
              <a:gd name="connsiteY33" fmla="*/ 4870450 h 4870450"/>
              <a:gd name="connsiteX34" fmla="*/ 34289996 w 35242500"/>
              <a:gd name="connsiteY34" fmla="*/ 4870450 h 4870450"/>
              <a:gd name="connsiteX35" fmla="*/ 34289996 w 35242500"/>
              <a:gd name="connsiteY35" fmla="*/ 4821363 h 4870450"/>
              <a:gd name="connsiteX36" fmla="*/ 34140124 w 35242500"/>
              <a:gd name="connsiteY36" fmla="*/ 4672619 h 4870450"/>
              <a:gd name="connsiteX37" fmla="*/ 34035200 w 35242500"/>
              <a:gd name="connsiteY37" fmla="*/ 4634593 h 4870450"/>
              <a:gd name="connsiteX38" fmla="*/ 33986160 w 35242500"/>
              <a:gd name="connsiteY38" fmla="*/ 4546611 h 4870450"/>
              <a:gd name="connsiteX39" fmla="*/ 33781996 w 35242500"/>
              <a:gd name="connsiteY39" fmla="*/ 4395525 h 4870450"/>
              <a:gd name="connsiteX40" fmla="*/ 33577296 w 35242500"/>
              <a:gd name="connsiteY40" fmla="*/ 4233482 h 4870450"/>
              <a:gd name="connsiteX41" fmla="*/ 33443948 w 35242500"/>
              <a:gd name="connsiteY41" fmla="*/ 4134432 h 4870450"/>
              <a:gd name="connsiteX42" fmla="*/ 33206868 w 35242500"/>
              <a:gd name="connsiteY42" fmla="*/ 3952825 h 4870450"/>
              <a:gd name="connsiteX43" fmla="*/ 32974912 w 35242500"/>
              <a:gd name="connsiteY43" fmla="*/ 3787192 h 4870450"/>
              <a:gd name="connsiteX44" fmla="*/ 32875440 w 35242500"/>
              <a:gd name="connsiteY44" fmla="*/ 3677813 h 4870450"/>
              <a:gd name="connsiteX45" fmla="*/ 32768128 w 35242500"/>
              <a:gd name="connsiteY45" fmla="*/ 3556222 h 4870450"/>
              <a:gd name="connsiteX46" fmla="*/ 32654052 w 35242500"/>
              <a:gd name="connsiteY46" fmla="*/ 3516916 h 4870450"/>
              <a:gd name="connsiteX47" fmla="*/ 32568328 w 35242500"/>
              <a:gd name="connsiteY47" fmla="*/ 3462272 h 4870450"/>
              <a:gd name="connsiteX48" fmla="*/ 32537396 w 35242500"/>
              <a:gd name="connsiteY48" fmla="*/ 3400428 h 4870450"/>
              <a:gd name="connsiteX49" fmla="*/ 32382680 w 35242500"/>
              <a:gd name="connsiteY49" fmla="*/ 3277386 h 4870450"/>
              <a:gd name="connsiteX50" fmla="*/ 32272792 w 35242500"/>
              <a:gd name="connsiteY50" fmla="*/ 3241329 h 4870450"/>
              <a:gd name="connsiteX51" fmla="*/ 32164840 w 35242500"/>
              <a:gd name="connsiteY51" fmla="*/ 3150358 h 4870450"/>
              <a:gd name="connsiteX52" fmla="*/ 31912016 w 35242500"/>
              <a:gd name="connsiteY52" fmla="*/ 2951457 h 4870450"/>
              <a:gd name="connsiteX53" fmla="*/ 31719000 w 35242500"/>
              <a:gd name="connsiteY53" fmla="*/ 2767463 h 4870450"/>
              <a:gd name="connsiteX54" fmla="*/ 31546372 w 35242500"/>
              <a:gd name="connsiteY54" fmla="*/ 2635135 h 4870450"/>
              <a:gd name="connsiteX55" fmla="*/ 31473848 w 35242500"/>
              <a:gd name="connsiteY55" fmla="*/ 2597451 h 4870450"/>
              <a:gd name="connsiteX56" fmla="*/ 31407240 w 35242500"/>
              <a:gd name="connsiteY56" fmla="*/ 2425700 h 4870450"/>
              <a:gd name="connsiteX57" fmla="*/ 31472152 w 35242500"/>
              <a:gd name="connsiteY57" fmla="*/ 2280929 h 4870450"/>
              <a:gd name="connsiteX58" fmla="*/ 31563604 w 35242500"/>
              <a:gd name="connsiteY58" fmla="*/ 2224202 h 4870450"/>
              <a:gd name="connsiteX59" fmla="*/ 31727460 w 35242500"/>
              <a:gd name="connsiteY59" fmla="*/ 2084155 h 4870450"/>
              <a:gd name="connsiteX60" fmla="*/ 31923320 w 35242500"/>
              <a:gd name="connsiteY60" fmla="*/ 1917110 h 4870450"/>
              <a:gd name="connsiteX61" fmla="*/ 32097852 w 35242500"/>
              <a:gd name="connsiteY61" fmla="*/ 1792128 h 4870450"/>
              <a:gd name="connsiteX62" fmla="*/ 32285932 w 35242500"/>
              <a:gd name="connsiteY62" fmla="*/ 1615920 h 4870450"/>
              <a:gd name="connsiteX63" fmla="*/ 32382760 w 35242500"/>
              <a:gd name="connsiteY63" fmla="*/ 1586802 h 4870450"/>
              <a:gd name="connsiteX64" fmla="*/ 32549452 w 35242500"/>
              <a:gd name="connsiteY64" fmla="*/ 1449130 h 4870450"/>
              <a:gd name="connsiteX65" fmla="*/ 32682464 w 35242500"/>
              <a:gd name="connsiteY65" fmla="*/ 1346989 h 4870450"/>
              <a:gd name="connsiteX66" fmla="*/ 32870436 w 35242500"/>
              <a:gd name="connsiteY66" fmla="*/ 1191942 h 4870450"/>
              <a:gd name="connsiteX67" fmla="*/ 33067280 w 35242500"/>
              <a:gd name="connsiteY67" fmla="*/ 1036571 h 4870450"/>
              <a:gd name="connsiteX68" fmla="*/ 33181580 w 35242500"/>
              <a:gd name="connsiteY68" fmla="*/ 944761 h 4870450"/>
              <a:gd name="connsiteX69" fmla="*/ 33406996 w 35242500"/>
              <a:gd name="connsiteY69" fmla="*/ 736600 h 4870450"/>
              <a:gd name="connsiteX70" fmla="*/ 33667700 w 35242500"/>
              <a:gd name="connsiteY70" fmla="*/ 514884 h 4870450"/>
              <a:gd name="connsiteX71" fmla="*/ 33781996 w 35242500"/>
              <a:gd name="connsiteY71" fmla="*/ 455870 h 4870450"/>
              <a:gd name="connsiteX72" fmla="*/ 33989476 w 35242500"/>
              <a:gd name="connsiteY72" fmla="*/ 326122 h 4870450"/>
              <a:gd name="connsiteX73" fmla="*/ 34152896 w 35242500"/>
              <a:gd name="connsiteY73" fmla="*/ 190760 h 4870450"/>
              <a:gd name="connsiteX74" fmla="*/ 34251320 w 35242500"/>
              <a:gd name="connsiteY74" fmla="*/ 150937 h 4870450"/>
              <a:gd name="connsiteX75" fmla="*/ 34289996 w 35242500"/>
              <a:gd name="connsiteY75" fmla="*/ 62371 h 4870450"/>
              <a:gd name="connsiteX76" fmla="*/ 21640800 w 35242500"/>
              <a:gd name="connsiteY76" fmla="*/ 6350 h 4870450"/>
              <a:gd name="connsiteX77" fmla="*/ 22352000 w 35242500"/>
              <a:gd name="connsiteY77" fmla="*/ 6350 h 4870450"/>
              <a:gd name="connsiteX78" fmla="*/ 22352000 w 35242500"/>
              <a:gd name="connsiteY78" fmla="*/ 49417 h 4870450"/>
              <a:gd name="connsiteX79" fmla="*/ 22402454 w 35242500"/>
              <a:gd name="connsiteY79" fmla="*/ 153541 h 4870450"/>
              <a:gd name="connsiteX80" fmla="*/ 22461424 w 35242500"/>
              <a:gd name="connsiteY80" fmla="*/ 278748 h 4870450"/>
              <a:gd name="connsiteX81" fmla="*/ 22616516 w 35242500"/>
              <a:gd name="connsiteY81" fmla="*/ 493261 h 4870450"/>
              <a:gd name="connsiteX82" fmla="*/ 22709444 w 35242500"/>
              <a:gd name="connsiteY82" fmla="*/ 569005 h 4870450"/>
              <a:gd name="connsiteX83" fmla="*/ 22707036 w 35242500"/>
              <a:gd name="connsiteY83" fmla="*/ 850645 h 4870450"/>
              <a:gd name="connsiteX84" fmla="*/ 22594486 w 35242500"/>
              <a:gd name="connsiteY84" fmla="*/ 935496 h 4870450"/>
              <a:gd name="connsiteX85" fmla="*/ 22407340 w 35242500"/>
              <a:gd name="connsiteY85" fmla="*/ 1094668 h 4870450"/>
              <a:gd name="connsiteX86" fmla="*/ 22333562 w 35242500"/>
              <a:gd name="connsiteY86" fmla="*/ 1180639 h 4870450"/>
              <a:gd name="connsiteX87" fmla="*/ 22224612 w 35242500"/>
              <a:gd name="connsiteY87" fmla="*/ 1240740 h 4870450"/>
              <a:gd name="connsiteX88" fmla="*/ 22105828 w 35242500"/>
              <a:gd name="connsiteY88" fmla="*/ 1308836 h 4870450"/>
              <a:gd name="connsiteX89" fmla="*/ 22006752 w 35242500"/>
              <a:gd name="connsiteY89" fmla="*/ 1397000 h 4870450"/>
              <a:gd name="connsiteX90" fmla="*/ 21782992 w 35242500"/>
              <a:gd name="connsiteY90" fmla="*/ 1566822 h 4870450"/>
              <a:gd name="connsiteX91" fmla="*/ 21608628 w 35242500"/>
              <a:gd name="connsiteY91" fmla="*/ 1701757 h 4870450"/>
              <a:gd name="connsiteX92" fmla="*/ 21475700 w 35242500"/>
              <a:gd name="connsiteY92" fmla="*/ 1797957 h 4870450"/>
              <a:gd name="connsiteX93" fmla="*/ 21259574 w 35242500"/>
              <a:gd name="connsiteY93" fmla="*/ 1967460 h 4870450"/>
              <a:gd name="connsiteX94" fmla="*/ 21183374 w 35242500"/>
              <a:gd name="connsiteY94" fmla="*/ 2053758 h 4870450"/>
              <a:gd name="connsiteX95" fmla="*/ 20967856 w 35242500"/>
              <a:gd name="connsiteY95" fmla="*/ 2209575 h 4870450"/>
              <a:gd name="connsiteX96" fmla="*/ 20850634 w 35242500"/>
              <a:gd name="connsiteY96" fmla="*/ 2318542 h 4870450"/>
              <a:gd name="connsiteX97" fmla="*/ 20726400 w 35242500"/>
              <a:gd name="connsiteY97" fmla="*/ 2437517 h 4870450"/>
              <a:gd name="connsiteX98" fmla="*/ 20830542 w 35242500"/>
              <a:gd name="connsiteY98" fmla="*/ 2545413 h 4870450"/>
              <a:gd name="connsiteX99" fmla="*/ 20948650 w 35242500"/>
              <a:gd name="connsiteY99" fmla="*/ 2650842 h 4870450"/>
              <a:gd name="connsiteX100" fmla="*/ 21069300 w 35242500"/>
              <a:gd name="connsiteY100" fmla="*/ 2745566 h 4870450"/>
              <a:gd name="connsiteX101" fmla="*/ 21259574 w 35242500"/>
              <a:gd name="connsiteY101" fmla="*/ 2883940 h 4870450"/>
              <a:gd name="connsiteX102" fmla="*/ 21463000 w 35242500"/>
              <a:gd name="connsiteY102" fmla="*/ 3048725 h 4870450"/>
              <a:gd name="connsiteX103" fmla="*/ 21616070 w 35242500"/>
              <a:gd name="connsiteY103" fmla="*/ 3176382 h 4870450"/>
              <a:gd name="connsiteX104" fmla="*/ 21765202 w 35242500"/>
              <a:gd name="connsiteY104" fmla="*/ 3302143 h 4870450"/>
              <a:gd name="connsiteX105" fmla="*/ 22015878 w 35242500"/>
              <a:gd name="connsiteY105" fmla="*/ 3467166 h 4870450"/>
              <a:gd name="connsiteX106" fmla="*/ 22202260 w 35242500"/>
              <a:gd name="connsiteY106" fmla="*/ 3612332 h 4870450"/>
              <a:gd name="connsiteX107" fmla="*/ 22407340 w 35242500"/>
              <a:gd name="connsiteY107" fmla="*/ 3782132 h 4870450"/>
              <a:gd name="connsiteX108" fmla="*/ 22588700 w 35242500"/>
              <a:gd name="connsiteY108" fmla="*/ 3934892 h 4870450"/>
              <a:gd name="connsiteX109" fmla="*/ 22706144 w 35242500"/>
              <a:gd name="connsiteY109" fmla="*/ 4017976 h 4870450"/>
              <a:gd name="connsiteX110" fmla="*/ 22727304 w 35242500"/>
              <a:gd name="connsiteY110" fmla="*/ 4238230 h 4870450"/>
              <a:gd name="connsiteX111" fmla="*/ 22593300 w 35242500"/>
              <a:gd name="connsiteY111" fmla="*/ 4375286 h 4870450"/>
              <a:gd name="connsiteX112" fmla="*/ 22470800 w 35242500"/>
              <a:gd name="connsiteY112" fmla="*/ 4582088 h 4870450"/>
              <a:gd name="connsiteX113" fmla="*/ 22402340 w 35242500"/>
              <a:gd name="connsiteY113" fmla="*/ 4724994 h 4870450"/>
              <a:gd name="connsiteX114" fmla="*/ 22352000 w 35242500"/>
              <a:gd name="connsiteY114" fmla="*/ 4830348 h 4870450"/>
              <a:gd name="connsiteX115" fmla="*/ 22352000 w 35242500"/>
              <a:gd name="connsiteY115" fmla="*/ 4870450 h 4870450"/>
              <a:gd name="connsiteX116" fmla="*/ 21640800 w 35242500"/>
              <a:gd name="connsiteY116" fmla="*/ 4870450 h 4870450"/>
              <a:gd name="connsiteX117" fmla="*/ 21640800 w 35242500"/>
              <a:gd name="connsiteY117" fmla="*/ 4821864 h 4870450"/>
              <a:gd name="connsiteX118" fmla="*/ 21485400 w 35242500"/>
              <a:gd name="connsiteY118" fmla="*/ 4688025 h 4870450"/>
              <a:gd name="connsiteX119" fmla="*/ 21327516 w 35242500"/>
              <a:gd name="connsiteY119" fmla="*/ 4587227 h 4870450"/>
              <a:gd name="connsiteX120" fmla="*/ 21111990 w 35242500"/>
              <a:gd name="connsiteY120" fmla="*/ 4417116 h 4870450"/>
              <a:gd name="connsiteX121" fmla="*/ 20861686 w 35242500"/>
              <a:gd name="connsiteY121" fmla="*/ 4210050 h 4870450"/>
              <a:gd name="connsiteX122" fmla="*/ 20637652 w 35242500"/>
              <a:gd name="connsiteY122" fmla="*/ 4059122 h 4870450"/>
              <a:gd name="connsiteX123" fmla="*/ 20548752 w 35242500"/>
              <a:gd name="connsiteY123" fmla="*/ 3956515 h 4870450"/>
              <a:gd name="connsiteX124" fmla="*/ 20365366 w 35242500"/>
              <a:gd name="connsiteY124" fmla="*/ 3816540 h 4870450"/>
              <a:gd name="connsiteX125" fmla="*/ 20211336 w 35242500"/>
              <a:gd name="connsiteY125" fmla="*/ 3679311 h 4870450"/>
              <a:gd name="connsiteX126" fmla="*/ 20034250 w 35242500"/>
              <a:gd name="connsiteY126" fmla="*/ 3548753 h 4870450"/>
              <a:gd name="connsiteX127" fmla="*/ 19858044 w 35242500"/>
              <a:gd name="connsiteY127" fmla="*/ 3437339 h 4870450"/>
              <a:gd name="connsiteX128" fmla="*/ 19584892 w 35242500"/>
              <a:gd name="connsiteY128" fmla="*/ 3225800 h 4870450"/>
              <a:gd name="connsiteX129" fmla="*/ 19448200 w 35242500"/>
              <a:gd name="connsiteY129" fmla="*/ 3111500 h 4870450"/>
              <a:gd name="connsiteX130" fmla="*/ 19277594 w 35242500"/>
              <a:gd name="connsiteY130" fmla="*/ 2959978 h 4870450"/>
              <a:gd name="connsiteX131" fmla="*/ 19108538 w 35242500"/>
              <a:gd name="connsiteY131" fmla="*/ 2826564 h 4870450"/>
              <a:gd name="connsiteX132" fmla="*/ 18944206 w 35242500"/>
              <a:gd name="connsiteY132" fmla="*/ 2674068 h 4870450"/>
              <a:gd name="connsiteX133" fmla="*/ 18836838 w 35242500"/>
              <a:gd name="connsiteY133" fmla="*/ 2618831 h 4870450"/>
              <a:gd name="connsiteX134" fmla="*/ 18797332 w 35242500"/>
              <a:gd name="connsiteY134" fmla="*/ 2311400 h 4870450"/>
              <a:gd name="connsiteX135" fmla="*/ 18944206 w 35242500"/>
              <a:gd name="connsiteY135" fmla="*/ 2202732 h 4870450"/>
              <a:gd name="connsiteX136" fmla="*/ 19045108 w 35242500"/>
              <a:gd name="connsiteY136" fmla="*/ 2141863 h 4870450"/>
              <a:gd name="connsiteX137" fmla="*/ 19261268 w 35242500"/>
              <a:gd name="connsiteY137" fmla="*/ 1923478 h 4870450"/>
              <a:gd name="connsiteX138" fmla="*/ 19375088 w 35242500"/>
              <a:gd name="connsiteY138" fmla="*/ 1850019 h 4870450"/>
              <a:gd name="connsiteX139" fmla="*/ 19627940 w 35242500"/>
              <a:gd name="connsiteY139" fmla="*/ 1611772 h 4870450"/>
              <a:gd name="connsiteX140" fmla="*/ 19831050 w 35242500"/>
              <a:gd name="connsiteY140" fmla="*/ 1444621 h 4870450"/>
              <a:gd name="connsiteX141" fmla="*/ 20058938 w 35242500"/>
              <a:gd name="connsiteY141" fmla="*/ 1314609 h 4870450"/>
              <a:gd name="connsiteX142" fmla="*/ 20222998 w 35242500"/>
              <a:gd name="connsiteY142" fmla="*/ 1183639 h 4870450"/>
              <a:gd name="connsiteX143" fmla="*/ 20382038 w 35242500"/>
              <a:gd name="connsiteY143" fmla="*/ 1047938 h 4870450"/>
              <a:gd name="connsiteX144" fmla="*/ 20560928 w 35242500"/>
              <a:gd name="connsiteY144" fmla="*/ 892352 h 4870450"/>
              <a:gd name="connsiteX145" fmla="*/ 20735116 w 35242500"/>
              <a:gd name="connsiteY145" fmla="*/ 757423 h 4870450"/>
              <a:gd name="connsiteX146" fmla="*/ 20836716 w 35242500"/>
              <a:gd name="connsiteY146" fmla="*/ 686833 h 4870450"/>
              <a:gd name="connsiteX147" fmla="*/ 21110632 w 35242500"/>
              <a:gd name="connsiteY147" fmla="*/ 460344 h 4870450"/>
              <a:gd name="connsiteX148" fmla="*/ 21263180 w 35242500"/>
              <a:gd name="connsiteY148" fmla="*/ 353421 h 4870450"/>
              <a:gd name="connsiteX149" fmla="*/ 21481268 w 35242500"/>
              <a:gd name="connsiteY149" fmla="*/ 176074 h 4870450"/>
              <a:gd name="connsiteX150" fmla="*/ 21640800 w 35242500"/>
              <a:gd name="connsiteY150" fmla="*/ 54936 h 4870450"/>
              <a:gd name="connsiteX151" fmla="*/ 15379700 w 35242500"/>
              <a:gd name="connsiteY151" fmla="*/ 6350 h 4870450"/>
              <a:gd name="connsiteX152" fmla="*/ 16125696 w 35242500"/>
              <a:gd name="connsiteY152" fmla="*/ 6350 h 4870450"/>
              <a:gd name="connsiteX153" fmla="*/ 16131932 w 35242500"/>
              <a:gd name="connsiteY153" fmla="*/ 61677 h 4870450"/>
              <a:gd name="connsiteX154" fmla="*/ 16310848 w 35242500"/>
              <a:gd name="connsiteY154" fmla="*/ 367808 h 4870450"/>
              <a:gd name="connsiteX155" fmla="*/ 16446500 w 35242500"/>
              <a:gd name="connsiteY155" fmla="*/ 710882 h 4870450"/>
              <a:gd name="connsiteX156" fmla="*/ 16385588 w 35242500"/>
              <a:gd name="connsiteY156" fmla="*/ 932065 h 4870450"/>
              <a:gd name="connsiteX157" fmla="*/ 16292436 w 35242500"/>
              <a:gd name="connsiteY157" fmla="*/ 959647 h 4870450"/>
              <a:gd name="connsiteX158" fmla="*/ 16140042 w 35242500"/>
              <a:gd name="connsiteY158" fmla="*/ 1101834 h 4870450"/>
              <a:gd name="connsiteX159" fmla="*/ 16073314 w 35242500"/>
              <a:gd name="connsiteY159" fmla="*/ 1190065 h 4870450"/>
              <a:gd name="connsiteX160" fmla="*/ 15982948 w 35242500"/>
              <a:gd name="connsiteY160" fmla="*/ 1220353 h 4870450"/>
              <a:gd name="connsiteX161" fmla="*/ 15793514 w 35242500"/>
              <a:gd name="connsiteY161" fmla="*/ 1382204 h 4870450"/>
              <a:gd name="connsiteX162" fmla="*/ 15625308 w 35242500"/>
              <a:gd name="connsiteY162" fmla="*/ 1517650 h 4870450"/>
              <a:gd name="connsiteX163" fmla="*/ 15398748 w 35242500"/>
              <a:gd name="connsiteY163" fmla="*/ 1691385 h 4870450"/>
              <a:gd name="connsiteX164" fmla="*/ 15196842 w 35242500"/>
              <a:gd name="connsiteY164" fmla="*/ 1840164 h 4870450"/>
              <a:gd name="connsiteX165" fmla="*/ 15009336 w 35242500"/>
              <a:gd name="connsiteY165" fmla="*/ 1988916 h 4870450"/>
              <a:gd name="connsiteX166" fmla="*/ 14950444 w 35242500"/>
              <a:gd name="connsiteY166" fmla="*/ 2067506 h 4870450"/>
              <a:gd name="connsiteX167" fmla="*/ 14687166 w 35242500"/>
              <a:gd name="connsiteY167" fmla="*/ 2236655 h 4870450"/>
              <a:gd name="connsiteX168" fmla="*/ 14562902 w 35242500"/>
              <a:gd name="connsiteY168" fmla="*/ 2342094 h 4870450"/>
              <a:gd name="connsiteX169" fmla="*/ 14559152 w 35242500"/>
              <a:gd name="connsiteY169" fmla="*/ 2534188 h 4870450"/>
              <a:gd name="connsiteX170" fmla="*/ 14690160 w 35242500"/>
              <a:gd name="connsiteY170" fmla="*/ 2644826 h 4870450"/>
              <a:gd name="connsiteX171" fmla="*/ 14870632 w 35242500"/>
              <a:gd name="connsiteY171" fmla="*/ 2769415 h 4870450"/>
              <a:gd name="connsiteX172" fmla="*/ 15026628 w 35242500"/>
              <a:gd name="connsiteY172" fmla="*/ 2905014 h 4870450"/>
              <a:gd name="connsiteX173" fmla="*/ 15201900 w 35242500"/>
              <a:gd name="connsiteY173" fmla="*/ 3022316 h 4870450"/>
              <a:gd name="connsiteX174" fmla="*/ 15398748 w 35242500"/>
              <a:gd name="connsiteY174" fmla="*/ 3159915 h 4870450"/>
              <a:gd name="connsiteX175" fmla="*/ 15612988 w 35242500"/>
              <a:gd name="connsiteY175" fmla="*/ 3327410 h 4870450"/>
              <a:gd name="connsiteX176" fmla="*/ 15815412 w 35242500"/>
              <a:gd name="connsiteY176" fmla="*/ 3517858 h 4870450"/>
              <a:gd name="connsiteX177" fmla="*/ 15932148 w 35242500"/>
              <a:gd name="connsiteY177" fmla="*/ 3610214 h 4870450"/>
              <a:gd name="connsiteX178" fmla="*/ 16135948 w 35242500"/>
              <a:gd name="connsiteY178" fmla="*/ 3766805 h 4870450"/>
              <a:gd name="connsiteX179" fmla="*/ 16282754 w 35242500"/>
              <a:gd name="connsiteY179" fmla="*/ 3900182 h 4870450"/>
              <a:gd name="connsiteX180" fmla="*/ 16440078 w 35242500"/>
              <a:gd name="connsiteY180" fmla="*/ 4169501 h 4870450"/>
              <a:gd name="connsiteX181" fmla="*/ 16310848 w 35242500"/>
              <a:gd name="connsiteY181" fmla="*/ 4508991 h 4870450"/>
              <a:gd name="connsiteX182" fmla="*/ 16131932 w 35242500"/>
              <a:gd name="connsiteY182" fmla="*/ 4815123 h 4870450"/>
              <a:gd name="connsiteX183" fmla="*/ 16125696 w 35242500"/>
              <a:gd name="connsiteY183" fmla="*/ 4870450 h 4870450"/>
              <a:gd name="connsiteX184" fmla="*/ 15379700 w 35242500"/>
              <a:gd name="connsiteY184" fmla="*/ 4870450 h 4870450"/>
              <a:gd name="connsiteX185" fmla="*/ 15379700 w 35242500"/>
              <a:gd name="connsiteY185" fmla="*/ 4826598 h 4870450"/>
              <a:gd name="connsiteX186" fmla="*/ 15170372 w 35242500"/>
              <a:gd name="connsiteY186" fmla="*/ 4650067 h 4870450"/>
              <a:gd name="connsiteX187" fmla="*/ 15074900 w 35242500"/>
              <a:gd name="connsiteY187" fmla="*/ 4546600 h 4870450"/>
              <a:gd name="connsiteX188" fmla="*/ 14966728 w 35242500"/>
              <a:gd name="connsiteY188" fmla="*/ 4430495 h 4870450"/>
              <a:gd name="connsiteX189" fmla="*/ 14853284 w 35242500"/>
              <a:gd name="connsiteY189" fmla="*/ 4393965 h 4870450"/>
              <a:gd name="connsiteX190" fmla="*/ 14678500 w 35242500"/>
              <a:gd name="connsiteY190" fmla="*/ 4245302 h 4870450"/>
              <a:gd name="connsiteX191" fmla="*/ 14513400 w 35242500"/>
              <a:gd name="connsiteY191" fmla="*/ 4129046 h 4870450"/>
              <a:gd name="connsiteX192" fmla="*/ 14285072 w 35242500"/>
              <a:gd name="connsiteY192" fmla="*/ 3942838 h 4870450"/>
              <a:gd name="connsiteX193" fmla="*/ 14125856 w 35242500"/>
              <a:gd name="connsiteY193" fmla="*/ 3811973 h 4870450"/>
              <a:gd name="connsiteX194" fmla="*/ 13957044 w 35242500"/>
              <a:gd name="connsiteY194" fmla="*/ 3669149 h 4870450"/>
              <a:gd name="connsiteX195" fmla="*/ 13766800 w 35242500"/>
              <a:gd name="connsiteY195" fmla="*/ 3518765 h 4870450"/>
              <a:gd name="connsiteX196" fmla="*/ 13674126 w 35242500"/>
              <a:gd name="connsiteY196" fmla="*/ 3489083 h 4870450"/>
              <a:gd name="connsiteX197" fmla="*/ 13632076 w 35242500"/>
              <a:gd name="connsiteY197" fmla="*/ 3414562 h 4870450"/>
              <a:gd name="connsiteX198" fmla="*/ 13456830 w 35242500"/>
              <a:gd name="connsiteY198" fmla="*/ 3277441 h 4870450"/>
              <a:gd name="connsiteX199" fmla="*/ 13216428 w 35242500"/>
              <a:gd name="connsiteY199" fmla="*/ 3106909 h 4870450"/>
              <a:gd name="connsiteX200" fmla="*/ 13011068 w 35242500"/>
              <a:gd name="connsiteY200" fmla="*/ 2960037 h 4870450"/>
              <a:gd name="connsiteX201" fmla="*/ 12809426 w 35242500"/>
              <a:gd name="connsiteY201" fmla="*/ 2767705 h 4870450"/>
              <a:gd name="connsiteX202" fmla="*/ 12640120 w 35242500"/>
              <a:gd name="connsiteY202" fmla="*/ 2632935 h 4870450"/>
              <a:gd name="connsiteX203" fmla="*/ 12509500 w 35242500"/>
              <a:gd name="connsiteY203" fmla="*/ 2438400 h 4870450"/>
              <a:gd name="connsiteX204" fmla="*/ 12555372 w 35242500"/>
              <a:gd name="connsiteY204" fmla="*/ 2264744 h 4870450"/>
              <a:gd name="connsiteX205" fmla="*/ 12657156 w 35242500"/>
              <a:gd name="connsiteY205" fmla="*/ 2223143 h 4870450"/>
              <a:gd name="connsiteX206" fmla="*/ 12822510 w 35242500"/>
              <a:gd name="connsiteY206" fmla="*/ 2057400 h 4870450"/>
              <a:gd name="connsiteX207" fmla="*/ 12872558 w 35242500"/>
              <a:gd name="connsiteY207" fmla="*/ 1968500 h 4870450"/>
              <a:gd name="connsiteX208" fmla="*/ 13005284 w 35242500"/>
              <a:gd name="connsiteY208" fmla="*/ 1911865 h 4870450"/>
              <a:gd name="connsiteX209" fmla="*/ 13246028 w 35242500"/>
              <a:gd name="connsiteY209" fmla="*/ 1732712 h 4870450"/>
              <a:gd name="connsiteX210" fmla="*/ 13471672 w 35242500"/>
              <a:gd name="connsiteY210" fmla="*/ 1587166 h 4870450"/>
              <a:gd name="connsiteX211" fmla="*/ 13634100 w 35242500"/>
              <a:gd name="connsiteY211" fmla="*/ 1438994 h 4870450"/>
              <a:gd name="connsiteX212" fmla="*/ 13785848 w 35242500"/>
              <a:gd name="connsiteY212" fmla="*/ 1326911 h 4870450"/>
              <a:gd name="connsiteX213" fmla="*/ 13964856 w 35242500"/>
              <a:gd name="connsiteY213" fmla="*/ 1197756 h 4870450"/>
              <a:gd name="connsiteX214" fmla="*/ 14141448 w 35242500"/>
              <a:gd name="connsiteY214" fmla="*/ 1037498 h 4870450"/>
              <a:gd name="connsiteX215" fmla="*/ 14247070 w 35242500"/>
              <a:gd name="connsiteY215" fmla="*/ 957013 h 4870450"/>
              <a:gd name="connsiteX216" fmla="*/ 14504736 w 35242500"/>
              <a:gd name="connsiteY216" fmla="*/ 740869 h 4870450"/>
              <a:gd name="connsiteX217" fmla="*/ 14673294 w 35242500"/>
              <a:gd name="connsiteY217" fmla="*/ 611449 h 4870450"/>
              <a:gd name="connsiteX218" fmla="*/ 14966164 w 35242500"/>
              <a:gd name="connsiteY218" fmla="*/ 433838 h 4870450"/>
              <a:gd name="connsiteX219" fmla="*/ 15074932 w 35242500"/>
              <a:gd name="connsiteY219" fmla="*/ 331809 h 4870450"/>
              <a:gd name="connsiteX220" fmla="*/ 15191898 w 35242500"/>
              <a:gd name="connsiteY220" fmla="*/ 203650 h 4870450"/>
              <a:gd name="connsiteX221" fmla="*/ 15282016 w 35242500"/>
              <a:gd name="connsiteY221" fmla="*/ 183969 h 4870450"/>
              <a:gd name="connsiteX222" fmla="*/ 15379700 w 35242500"/>
              <a:gd name="connsiteY222" fmla="*/ 50202 h 4870450"/>
              <a:gd name="connsiteX223" fmla="*/ 9055099 w 35242500"/>
              <a:gd name="connsiteY223" fmla="*/ 6350 h 4870450"/>
              <a:gd name="connsiteX224" fmla="*/ 9801097 w 35242500"/>
              <a:gd name="connsiteY224" fmla="*/ 6350 h 4870450"/>
              <a:gd name="connsiteX225" fmla="*/ 9807409 w 35242500"/>
              <a:gd name="connsiteY225" fmla="*/ 62350 h 4870450"/>
              <a:gd name="connsiteX226" fmla="*/ 9886097 w 35242500"/>
              <a:gd name="connsiteY226" fmla="*/ 293525 h 4870450"/>
              <a:gd name="connsiteX227" fmla="*/ 10036738 w 35242500"/>
              <a:gd name="connsiteY227" fmla="*/ 462745 h 4870450"/>
              <a:gd name="connsiteX228" fmla="*/ 10128203 w 35242500"/>
              <a:gd name="connsiteY228" fmla="*/ 706682 h 4870450"/>
              <a:gd name="connsiteX229" fmla="*/ 10134600 w 35242500"/>
              <a:gd name="connsiteY229" fmla="*/ 854564 h 4870450"/>
              <a:gd name="connsiteX230" fmla="*/ 10098676 w 35242500"/>
              <a:gd name="connsiteY230" fmla="*/ 893019 h 4870450"/>
              <a:gd name="connsiteX231" fmla="*/ 9991626 w 35242500"/>
              <a:gd name="connsiteY231" fmla="*/ 952152 h 4870450"/>
              <a:gd name="connsiteX232" fmla="*/ 9823573 w 35242500"/>
              <a:gd name="connsiteY232" fmla="*/ 1090777 h 4870450"/>
              <a:gd name="connsiteX233" fmla="*/ 9757000 w 35242500"/>
              <a:gd name="connsiteY233" fmla="*/ 1176558 h 4870450"/>
              <a:gd name="connsiteX234" fmla="*/ 9567977 w 35242500"/>
              <a:gd name="connsiteY234" fmla="*/ 1273944 h 4870450"/>
              <a:gd name="connsiteX235" fmla="*/ 9461749 w 35242500"/>
              <a:gd name="connsiteY235" fmla="*/ 1371600 h 4870450"/>
              <a:gd name="connsiteX236" fmla="*/ 9220528 w 35242500"/>
              <a:gd name="connsiteY236" fmla="*/ 1572224 h 4870450"/>
              <a:gd name="connsiteX237" fmla="*/ 9042035 w 35242500"/>
              <a:gd name="connsiteY237" fmla="*/ 1721419 h 4870450"/>
              <a:gd name="connsiteX238" fmla="*/ 8910123 w 35242500"/>
              <a:gd name="connsiteY238" fmla="*/ 1822450 h 4870450"/>
              <a:gd name="connsiteX239" fmla="*/ 8823769 w 35242500"/>
              <a:gd name="connsiteY239" fmla="*/ 1836474 h 4870450"/>
              <a:gd name="connsiteX240" fmla="*/ 8689166 w 35242500"/>
              <a:gd name="connsiteY240" fmla="*/ 1980222 h 4870450"/>
              <a:gd name="connsiteX241" fmla="*/ 8582493 w 35242500"/>
              <a:gd name="connsiteY241" fmla="*/ 2076000 h 4870450"/>
              <a:gd name="connsiteX242" fmla="*/ 8322432 w 35242500"/>
              <a:gd name="connsiteY242" fmla="*/ 2271078 h 4870450"/>
              <a:gd name="connsiteX243" fmla="*/ 8228298 w 35242500"/>
              <a:gd name="connsiteY243" fmla="*/ 2343806 h 4870450"/>
              <a:gd name="connsiteX244" fmla="*/ 8227750 w 35242500"/>
              <a:gd name="connsiteY244" fmla="*/ 2532716 h 4870450"/>
              <a:gd name="connsiteX245" fmla="*/ 8392657 w 35242500"/>
              <a:gd name="connsiteY245" fmla="*/ 2685715 h 4870450"/>
              <a:gd name="connsiteX246" fmla="*/ 8468858 w 35242500"/>
              <a:gd name="connsiteY246" fmla="*/ 2742866 h 4870450"/>
              <a:gd name="connsiteX247" fmla="*/ 8687711 w 35242500"/>
              <a:gd name="connsiteY247" fmla="*/ 2893101 h 4870450"/>
              <a:gd name="connsiteX248" fmla="*/ 8781528 w 35242500"/>
              <a:gd name="connsiteY248" fmla="*/ 3012820 h 4870450"/>
              <a:gd name="connsiteX249" fmla="*/ 9034268 w 35242500"/>
              <a:gd name="connsiteY249" fmla="*/ 3147638 h 4870450"/>
              <a:gd name="connsiteX250" fmla="*/ 9232900 w 35242500"/>
              <a:gd name="connsiteY250" fmla="*/ 3302136 h 4870450"/>
              <a:gd name="connsiteX251" fmla="*/ 9460632 w 35242500"/>
              <a:gd name="connsiteY251" fmla="*/ 3478625 h 4870450"/>
              <a:gd name="connsiteX252" fmla="*/ 9644057 w 35242500"/>
              <a:gd name="connsiteY252" fmla="*/ 3627424 h 4870450"/>
              <a:gd name="connsiteX253" fmla="*/ 9825072 w 35242500"/>
              <a:gd name="connsiteY253" fmla="*/ 3792362 h 4870450"/>
              <a:gd name="connsiteX254" fmla="*/ 9922844 w 35242500"/>
              <a:gd name="connsiteY254" fmla="*/ 3896214 h 4870450"/>
              <a:gd name="connsiteX255" fmla="*/ 10128203 w 35242500"/>
              <a:gd name="connsiteY255" fmla="*/ 4161210 h 4870450"/>
              <a:gd name="connsiteX256" fmla="*/ 10036738 w 35242500"/>
              <a:gd name="connsiteY256" fmla="*/ 4401355 h 4870450"/>
              <a:gd name="connsiteX257" fmla="*/ 9807409 w 35242500"/>
              <a:gd name="connsiteY257" fmla="*/ 4814450 h 4870450"/>
              <a:gd name="connsiteX258" fmla="*/ 9801097 w 35242500"/>
              <a:gd name="connsiteY258" fmla="*/ 4870450 h 4870450"/>
              <a:gd name="connsiteX259" fmla="*/ 9055099 w 35242500"/>
              <a:gd name="connsiteY259" fmla="*/ 4870450 h 4870450"/>
              <a:gd name="connsiteX260" fmla="*/ 9055099 w 35242500"/>
              <a:gd name="connsiteY260" fmla="*/ 4819073 h 4870450"/>
              <a:gd name="connsiteX261" fmla="*/ 8832876 w 35242500"/>
              <a:gd name="connsiteY261" fmla="*/ 4656762 h 4870450"/>
              <a:gd name="connsiteX262" fmla="*/ 8755369 w 35242500"/>
              <a:gd name="connsiteY262" fmla="*/ 4572477 h 4870450"/>
              <a:gd name="connsiteX263" fmla="*/ 8568069 w 35242500"/>
              <a:gd name="connsiteY263" fmla="*/ 4419195 h 4870450"/>
              <a:gd name="connsiteX264" fmla="*/ 8343144 w 35242500"/>
              <a:gd name="connsiteY264" fmla="*/ 4266218 h 4870450"/>
              <a:gd name="connsiteX265" fmla="*/ 8110437 w 35242500"/>
              <a:gd name="connsiteY265" fmla="*/ 4089376 h 4870450"/>
              <a:gd name="connsiteX266" fmla="*/ 7967298 w 35242500"/>
              <a:gd name="connsiteY266" fmla="*/ 3957627 h 4870450"/>
              <a:gd name="connsiteX267" fmla="*/ 7798861 w 35242500"/>
              <a:gd name="connsiteY267" fmla="*/ 3815640 h 4870450"/>
              <a:gd name="connsiteX268" fmla="*/ 7632794 w 35242500"/>
              <a:gd name="connsiteY268" fmla="*/ 3675464 h 4870450"/>
              <a:gd name="connsiteX269" fmla="*/ 7573056 w 35242500"/>
              <a:gd name="connsiteY269" fmla="*/ 3590495 h 4870450"/>
              <a:gd name="connsiteX270" fmla="*/ 7371510 w 35242500"/>
              <a:gd name="connsiteY270" fmla="*/ 3516225 h 4870450"/>
              <a:gd name="connsiteX271" fmla="*/ 7302680 w 35242500"/>
              <a:gd name="connsiteY271" fmla="*/ 3440130 h 4870450"/>
              <a:gd name="connsiteX272" fmla="*/ 7137401 w 35242500"/>
              <a:gd name="connsiteY272" fmla="*/ 3289129 h 4870450"/>
              <a:gd name="connsiteX273" fmla="*/ 6870320 w 35242500"/>
              <a:gd name="connsiteY273" fmla="*/ 3106054 h 4870450"/>
              <a:gd name="connsiteX274" fmla="*/ 6659341 w 35242500"/>
              <a:gd name="connsiteY274" fmla="*/ 2944641 h 4870450"/>
              <a:gd name="connsiteX275" fmla="*/ 6507370 w 35242500"/>
              <a:gd name="connsiteY275" fmla="*/ 2799399 h 4870450"/>
              <a:gd name="connsiteX276" fmla="*/ 6306874 w 35242500"/>
              <a:gd name="connsiteY276" fmla="*/ 2638380 h 4870450"/>
              <a:gd name="connsiteX277" fmla="*/ 6191249 w 35242500"/>
              <a:gd name="connsiteY277" fmla="*/ 2425700 h 4870450"/>
              <a:gd name="connsiteX278" fmla="*/ 6415947 w 35242500"/>
              <a:gd name="connsiteY278" fmla="*/ 2176487 h 4870450"/>
              <a:gd name="connsiteX279" fmla="*/ 6507370 w 35242500"/>
              <a:gd name="connsiteY279" fmla="*/ 2077401 h 4870450"/>
              <a:gd name="connsiteX280" fmla="*/ 6661151 w 35242500"/>
              <a:gd name="connsiteY280" fmla="*/ 1910530 h 4870450"/>
              <a:gd name="connsiteX281" fmla="*/ 6800849 w 35242500"/>
              <a:gd name="connsiteY281" fmla="*/ 1816264 h 4870450"/>
              <a:gd name="connsiteX282" fmla="*/ 7102294 w 35242500"/>
              <a:gd name="connsiteY282" fmla="*/ 1584300 h 4870450"/>
              <a:gd name="connsiteX283" fmla="*/ 7283450 w 35242500"/>
              <a:gd name="connsiteY283" fmla="*/ 1432680 h 4870450"/>
              <a:gd name="connsiteX284" fmla="*/ 7404100 w 35242500"/>
              <a:gd name="connsiteY284" fmla="*/ 1333129 h 4870450"/>
              <a:gd name="connsiteX285" fmla="*/ 7519708 w 35242500"/>
              <a:gd name="connsiteY285" fmla="*/ 1306605 h 4870450"/>
              <a:gd name="connsiteX286" fmla="*/ 7644318 w 35242500"/>
              <a:gd name="connsiteY286" fmla="*/ 1186502 h 4870450"/>
              <a:gd name="connsiteX287" fmla="*/ 7800439 w 35242500"/>
              <a:gd name="connsiteY287" fmla="*/ 1060673 h 4870450"/>
              <a:gd name="connsiteX288" fmla="*/ 7911734 w 35242500"/>
              <a:gd name="connsiteY288" fmla="*/ 987255 h 4870450"/>
              <a:gd name="connsiteX289" fmla="*/ 8126311 w 35242500"/>
              <a:gd name="connsiteY289" fmla="*/ 767699 h 4870450"/>
              <a:gd name="connsiteX290" fmla="*/ 8272655 w 35242500"/>
              <a:gd name="connsiteY290" fmla="*/ 672449 h 4870450"/>
              <a:gd name="connsiteX291" fmla="*/ 8571199 w 35242500"/>
              <a:gd name="connsiteY291" fmla="*/ 452117 h 4870450"/>
              <a:gd name="connsiteX292" fmla="*/ 8749090 w 35242500"/>
              <a:gd name="connsiteY292" fmla="*/ 297454 h 4870450"/>
              <a:gd name="connsiteX293" fmla="*/ 8782240 w 35242500"/>
              <a:gd name="connsiteY293" fmla="*/ 215900 h 4870450"/>
              <a:gd name="connsiteX294" fmla="*/ 8890094 w 35242500"/>
              <a:gd name="connsiteY294" fmla="*/ 181209 h 4870450"/>
              <a:gd name="connsiteX295" fmla="*/ 9055099 w 35242500"/>
              <a:gd name="connsiteY295" fmla="*/ 55743 h 4870450"/>
              <a:gd name="connsiteX296" fmla="*/ 2730501 w 35242500"/>
              <a:gd name="connsiteY296" fmla="*/ 6350 h 4870450"/>
              <a:gd name="connsiteX297" fmla="*/ 3441701 w 35242500"/>
              <a:gd name="connsiteY297" fmla="*/ 6350 h 4870450"/>
              <a:gd name="connsiteX298" fmla="*/ 3441701 w 35242500"/>
              <a:gd name="connsiteY298" fmla="*/ 49417 h 4870450"/>
              <a:gd name="connsiteX299" fmla="*/ 3490114 w 35242500"/>
              <a:gd name="connsiteY299" fmla="*/ 151070 h 4870450"/>
              <a:gd name="connsiteX300" fmla="*/ 3548516 w 35242500"/>
              <a:gd name="connsiteY300" fmla="*/ 269928 h 4870450"/>
              <a:gd name="connsiteX301" fmla="*/ 3590386 w 35242500"/>
              <a:gd name="connsiteY301" fmla="*/ 391040 h 4870450"/>
              <a:gd name="connsiteX302" fmla="*/ 3687556 w 35242500"/>
              <a:gd name="connsiteY302" fmla="*/ 481726 h 4870450"/>
              <a:gd name="connsiteX303" fmla="*/ 3824564 w 35242500"/>
              <a:gd name="connsiteY303" fmla="*/ 646139 h 4870450"/>
              <a:gd name="connsiteX304" fmla="*/ 3823259 w 35242500"/>
              <a:gd name="connsiteY304" fmla="*/ 789861 h 4870450"/>
              <a:gd name="connsiteX305" fmla="*/ 3686639 w 35242500"/>
              <a:gd name="connsiteY305" fmla="*/ 926190 h 4870450"/>
              <a:gd name="connsiteX306" fmla="*/ 3459559 w 35242500"/>
              <a:gd name="connsiteY306" fmla="*/ 1143844 h 4870450"/>
              <a:gd name="connsiteX307" fmla="*/ 3322430 w 35242500"/>
              <a:gd name="connsiteY307" fmla="*/ 1243577 h 4870450"/>
              <a:gd name="connsiteX308" fmla="*/ 3100258 w 35242500"/>
              <a:gd name="connsiteY308" fmla="*/ 1415215 h 4870450"/>
              <a:gd name="connsiteX309" fmla="*/ 2892247 w 35242500"/>
              <a:gd name="connsiteY309" fmla="*/ 1560054 h 4870450"/>
              <a:gd name="connsiteX310" fmla="*/ 2694197 w 35242500"/>
              <a:gd name="connsiteY310" fmla="*/ 1710124 h 4870450"/>
              <a:gd name="connsiteX311" fmla="*/ 2607071 w 35242500"/>
              <a:gd name="connsiteY311" fmla="*/ 1794581 h 4870450"/>
              <a:gd name="connsiteX312" fmla="*/ 2348833 w 35242500"/>
              <a:gd name="connsiteY312" fmla="*/ 1966277 h 4870450"/>
              <a:gd name="connsiteX313" fmla="*/ 2272632 w 35242500"/>
              <a:gd name="connsiteY313" fmla="*/ 2053758 h 4870450"/>
              <a:gd name="connsiteX314" fmla="*/ 2046601 w 35242500"/>
              <a:gd name="connsiteY314" fmla="*/ 2205488 h 4870450"/>
              <a:gd name="connsiteX315" fmla="*/ 1909128 w 35242500"/>
              <a:gd name="connsiteY315" fmla="*/ 2318118 h 4870450"/>
              <a:gd name="connsiteX316" fmla="*/ 1822451 w 35242500"/>
              <a:gd name="connsiteY316" fmla="*/ 2425835 h 4870450"/>
              <a:gd name="connsiteX317" fmla="*/ 1906741 w 35242500"/>
              <a:gd name="connsiteY317" fmla="*/ 2533417 h 4870450"/>
              <a:gd name="connsiteX318" fmla="*/ 2048190 w 35242500"/>
              <a:gd name="connsiteY318" fmla="*/ 2661648 h 4870450"/>
              <a:gd name="connsiteX319" fmla="*/ 2167100 w 35242500"/>
              <a:gd name="connsiteY319" fmla="*/ 2753863 h 4870450"/>
              <a:gd name="connsiteX320" fmla="*/ 2350845 w 35242500"/>
              <a:gd name="connsiteY320" fmla="*/ 2889250 h 4870450"/>
              <a:gd name="connsiteX321" fmla="*/ 2541047 w 35242500"/>
              <a:gd name="connsiteY321" fmla="*/ 3047323 h 4870450"/>
              <a:gd name="connsiteX322" fmla="*/ 2663826 w 35242500"/>
              <a:gd name="connsiteY322" fmla="*/ 3113305 h 4870450"/>
              <a:gd name="connsiteX323" fmla="*/ 2705101 w 35242500"/>
              <a:gd name="connsiteY323" fmla="*/ 3177253 h 4870450"/>
              <a:gd name="connsiteX324" fmla="*/ 2864623 w 35242500"/>
              <a:gd name="connsiteY324" fmla="*/ 3307665 h 4870450"/>
              <a:gd name="connsiteX325" fmla="*/ 3107437 w 35242500"/>
              <a:gd name="connsiteY325" fmla="*/ 3469812 h 4870450"/>
              <a:gd name="connsiteX326" fmla="*/ 3316654 w 35242500"/>
              <a:gd name="connsiteY326" fmla="*/ 3627365 h 4870450"/>
              <a:gd name="connsiteX327" fmla="*/ 3491955 w 35242500"/>
              <a:gd name="connsiteY327" fmla="*/ 3781398 h 4870450"/>
              <a:gd name="connsiteX328" fmla="*/ 3686639 w 35242500"/>
              <a:gd name="connsiteY328" fmla="*/ 3937910 h 4870450"/>
              <a:gd name="connsiteX329" fmla="*/ 3823259 w 35242500"/>
              <a:gd name="connsiteY329" fmla="*/ 4086940 h 4870450"/>
              <a:gd name="connsiteX330" fmla="*/ 3824564 w 35242500"/>
              <a:gd name="connsiteY330" fmla="*/ 4230661 h 4870450"/>
              <a:gd name="connsiteX331" fmla="*/ 3683000 w 35242500"/>
              <a:gd name="connsiteY331" fmla="*/ 4375286 h 4870450"/>
              <a:gd name="connsiteX332" fmla="*/ 3548948 w 35242500"/>
              <a:gd name="connsiteY332" fmla="*/ 4565650 h 4870450"/>
              <a:gd name="connsiteX333" fmla="*/ 3466439 w 35242500"/>
              <a:gd name="connsiteY333" fmla="*/ 4730750 h 4870450"/>
              <a:gd name="connsiteX334" fmla="*/ 3441701 w 35242500"/>
              <a:gd name="connsiteY334" fmla="*/ 4837865 h 4870450"/>
              <a:gd name="connsiteX335" fmla="*/ 3441701 w 35242500"/>
              <a:gd name="connsiteY335" fmla="*/ 4870450 h 4870450"/>
              <a:gd name="connsiteX336" fmla="*/ 2730501 w 35242500"/>
              <a:gd name="connsiteY336" fmla="*/ 4870450 h 4870450"/>
              <a:gd name="connsiteX337" fmla="*/ 2730501 w 35242500"/>
              <a:gd name="connsiteY337" fmla="*/ 4821864 h 4870450"/>
              <a:gd name="connsiteX338" fmla="*/ 2524175 w 35242500"/>
              <a:gd name="connsiteY338" fmla="*/ 4673838 h 4870450"/>
              <a:gd name="connsiteX339" fmla="*/ 2417614 w 35242500"/>
              <a:gd name="connsiteY339" fmla="*/ 4587399 h 4870450"/>
              <a:gd name="connsiteX340" fmla="*/ 2179987 w 35242500"/>
              <a:gd name="connsiteY340" fmla="*/ 4404387 h 4870450"/>
              <a:gd name="connsiteX341" fmla="*/ 2008536 w 35242500"/>
              <a:gd name="connsiteY341" fmla="*/ 4282044 h 4870450"/>
              <a:gd name="connsiteX342" fmla="*/ 1788165 w 35242500"/>
              <a:gd name="connsiteY342" fmla="*/ 4089650 h 4870450"/>
              <a:gd name="connsiteX343" fmla="*/ 1632385 w 35242500"/>
              <a:gd name="connsiteY343" fmla="*/ 3949700 h 4870450"/>
              <a:gd name="connsiteX344" fmla="*/ 1490590 w 35242500"/>
              <a:gd name="connsiteY344" fmla="*/ 3827568 h 4870450"/>
              <a:gd name="connsiteX345" fmla="*/ 1299750 w 35242500"/>
              <a:gd name="connsiteY345" fmla="*/ 3680962 h 4870450"/>
              <a:gd name="connsiteX346" fmla="*/ 1079501 w 35242500"/>
              <a:gd name="connsiteY346" fmla="*/ 3536061 h 4870450"/>
              <a:gd name="connsiteX347" fmla="*/ 965200 w 35242500"/>
              <a:gd name="connsiteY347" fmla="*/ 3457011 h 4870450"/>
              <a:gd name="connsiteX348" fmla="*/ 703267 w 35242500"/>
              <a:gd name="connsiteY348" fmla="*/ 3245539 h 4870450"/>
              <a:gd name="connsiteX349" fmla="*/ 523935 w 35242500"/>
              <a:gd name="connsiteY349" fmla="*/ 3092393 h 4870450"/>
              <a:gd name="connsiteX350" fmla="*/ 340286 w 35242500"/>
              <a:gd name="connsiteY350" fmla="*/ 2950140 h 4870450"/>
              <a:gd name="connsiteX351" fmla="*/ 220470 w 35242500"/>
              <a:gd name="connsiteY351" fmla="*/ 2873729 h 4870450"/>
              <a:gd name="connsiteX352" fmla="*/ 190500 w 35242500"/>
              <a:gd name="connsiteY352" fmla="*/ 2807857 h 4870450"/>
              <a:gd name="connsiteX353" fmla="*/ 147725 w 35242500"/>
              <a:gd name="connsiteY353" fmla="*/ 2744104 h 4870450"/>
              <a:gd name="connsiteX354" fmla="*/ 52476 w 35242500"/>
              <a:gd name="connsiteY354" fmla="*/ 2698750 h 4870450"/>
              <a:gd name="connsiteX355" fmla="*/ 0 w 35242500"/>
              <a:gd name="connsiteY355" fmla="*/ 2698750 h 4870450"/>
              <a:gd name="connsiteX356" fmla="*/ 0 w 35242500"/>
              <a:gd name="connsiteY356" fmla="*/ 2178050 h 4870450"/>
              <a:gd name="connsiteX357" fmla="*/ 52476 w 35242500"/>
              <a:gd name="connsiteY357" fmla="*/ 2178050 h 4870450"/>
              <a:gd name="connsiteX358" fmla="*/ 147725 w 35242500"/>
              <a:gd name="connsiteY358" fmla="*/ 2132696 h 4870450"/>
              <a:gd name="connsiteX359" fmla="*/ 190500 w 35242500"/>
              <a:gd name="connsiteY359" fmla="*/ 2065739 h 4870450"/>
              <a:gd name="connsiteX360" fmla="*/ 346174 w 35242500"/>
              <a:gd name="connsiteY360" fmla="*/ 1916870 h 4870450"/>
              <a:gd name="connsiteX361" fmla="*/ 533401 w 35242500"/>
              <a:gd name="connsiteY361" fmla="*/ 1781390 h 4870450"/>
              <a:gd name="connsiteX362" fmla="*/ 705221 w 35242500"/>
              <a:gd name="connsiteY362" fmla="*/ 1627204 h 4870450"/>
              <a:gd name="connsiteX363" fmla="*/ 850449 w 35242500"/>
              <a:gd name="connsiteY363" fmla="*/ 1528380 h 4870450"/>
              <a:gd name="connsiteX364" fmla="*/ 1125683 w 35242500"/>
              <a:gd name="connsiteY364" fmla="*/ 1320632 h 4870450"/>
              <a:gd name="connsiteX365" fmla="*/ 1322278 w 35242500"/>
              <a:gd name="connsiteY365" fmla="*/ 1168019 h 4870450"/>
              <a:gd name="connsiteX366" fmla="*/ 1466851 w 35242500"/>
              <a:gd name="connsiteY366" fmla="*/ 1041613 h 4870450"/>
              <a:gd name="connsiteX367" fmla="*/ 1572899 w 35242500"/>
              <a:gd name="connsiteY367" fmla="*/ 992683 h 4870450"/>
              <a:gd name="connsiteX368" fmla="*/ 1697589 w 35242500"/>
              <a:gd name="connsiteY368" fmla="*/ 816377 h 4870450"/>
              <a:gd name="connsiteX369" fmla="*/ 1799585 w 35242500"/>
              <a:gd name="connsiteY369" fmla="*/ 768417 h 4870450"/>
              <a:gd name="connsiteX370" fmla="*/ 1930038 w 35242500"/>
              <a:gd name="connsiteY370" fmla="*/ 681531 h 4870450"/>
              <a:gd name="connsiteX371" fmla="*/ 2192962 w 35242500"/>
              <a:gd name="connsiteY371" fmla="*/ 454860 h 4870450"/>
              <a:gd name="connsiteX372" fmla="*/ 2339862 w 35242500"/>
              <a:gd name="connsiteY372" fmla="*/ 369119 h 4870450"/>
              <a:gd name="connsiteX373" fmla="*/ 2425637 w 35242500"/>
              <a:gd name="connsiteY373" fmla="*/ 279487 h 4870450"/>
              <a:gd name="connsiteX374" fmla="*/ 2616201 w 35242500"/>
              <a:gd name="connsiteY374" fmla="*/ 156471 h 4870450"/>
              <a:gd name="connsiteX375" fmla="*/ 2730501 w 35242500"/>
              <a:gd name="connsiteY375" fmla="*/ 54936 h 4870450"/>
              <a:gd name="connsiteX376" fmla="*/ 28708348 w 35242500"/>
              <a:gd name="connsiteY376" fmla="*/ 0 h 4870450"/>
              <a:gd name="connsiteX377" fmla="*/ 28722528 w 35242500"/>
              <a:gd name="connsiteY377" fmla="*/ 70480 h 4870450"/>
              <a:gd name="connsiteX378" fmla="*/ 28744682 w 35242500"/>
              <a:gd name="connsiteY378" fmla="*/ 159380 h 4870450"/>
              <a:gd name="connsiteX379" fmla="*/ 28784892 w 35242500"/>
              <a:gd name="connsiteY379" fmla="*/ 255839 h 4870450"/>
              <a:gd name="connsiteX380" fmla="*/ 28938088 w 35242500"/>
              <a:gd name="connsiteY380" fmla="*/ 459318 h 4870450"/>
              <a:gd name="connsiteX381" fmla="*/ 29037888 w 35242500"/>
              <a:gd name="connsiteY381" fmla="*/ 622085 h 4870450"/>
              <a:gd name="connsiteX382" fmla="*/ 29010956 w 35242500"/>
              <a:gd name="connsiteY382" fmla="*/ 897771 h 4870450"/>
              <a:gd name="connsiteX383" fmla="*/ 28906456 w 35242500"/>
              <a:gd name="connsiteY383" fmla="*/ 952020 h 4870450"/>
              <a:gd name="connsiteX384" fmla="*/ 28728038 w 35242500"/>
              <a:gd name="connsiteY384" fmla="*/ 1103478 h 4870450"/>
              <a:gd name="connsiteX385" fmla="*/ 28643556 w 35242500"/>
              <a:gd name="connsiteY385" fmla="*/ 1196475 h 4870450"/>
              <a:gd name="connsiteX386" fmla="*/ 28326782 w 35242500"/>
              <a:gd name="connsiteY386" fmla="*/ 1436733 h 4870450"/>
              <a:gd name="connsiteX387" fmla="*/ 28149352 w 35242500"/>
              <a:gd name="connsiteY387" fmla="*/ 1553930 h 4870450"/>
              <a:gd name="connsiteX388" fmla="*/ 27904330 w 35242500"/>
              <a:gd name="connsiteY388" fmla="*/ 1767302 h 4870450"/>
              <a:gd name="connsiteX389" fmla="*/ 27818710 w 35242500"/>
              <a:gd name="connsiteY389" fmla="*/ 1815135 h 4870450"/>
              <a:gd name="connsiteX390" fmla="*/ 27698700 w 35242500"/>
              <a:gd name="connsiteY390" fmla="*/ 1844920 h 4870450"/>
              <a:gd name="connsiteX391" fmla="*/ 27597100 w 35242500"/>
              <a:gd name="connsiteY391" fmla="*/ 1952289 h 4870450"/>
              <a:gd name="connsiteX392" fmla="*/ 27550912 w 35242500"/>
              <a:gd name="connsiteY392" fmla="*/ 2051353 h 4870450"/>
              <a:gd name="connsiteX393" fmla="*/ 27442964 w 35242500"/>
              <a:gd name="connsiteY393" fmla="*/ 2093613 h 4870450"/>
              <a:gd name="connsiteX394" fmla="*/ 27279600 w 35242500"/>
              <a:gd name="connsiteY394" fmla="*/ 2200196 h 4870450"/>
              <a:gd name="connsiteX395" fmla="*/ 27152600 w 35242500"/>
              <a:gd name="connsiteY395" fmla="*/ 2317010 h 4870450"/>
              <a:gd name="connsiteX396" fmla="*/ 27051000 w 35242500"/>
              <a:gd name="connsiteY396" fmla="*/ 2440422 h 4870450"/>
              <a:gd name="connsiteX397" fmla="*/ 27096196 w 35242500"/>
              <a:gd name="connsiteY397" fmla="*/ 2502522 h 4870450"/>
              <a:gd name="connsiteX398" fmla="*/ 27285640 w 35242500"/>
              <a:gd name="connsiteY398" fmla="*/ 2660111 h 4870450"/>
              <a:gd name="connsiteX399" fmla="*/ 27446912 w 35242500"/>
              <a:gd name="connsiteY399" fmla="*/ 2775839 h 4870450"/>
              <a:gd name="connsiteX400" fmla="*/ 27556192 w 35242500"/>
              <a:gd name="connsiteY400" fmla="*/ 2817666 h 4870450"/>
              <a:gd name="connsiteX401" fmla="*/ 27607526 w 35242500"/>
              <a:gd name="connsiteY401" fmla="*/ 2907428 h 4870450"/>
              <a:gd name="connsiteX402" fmla="*/ 27776156 w 35242500"/>
              <a:gd name="connsiteY402" fmla="*/ 3036489 h 4870450"/>
              <a:gd name="connsiteX403" fmla="*/ 27933672 w 35242500"/>
              <a:gd name="connsiteY403" fmla="*/ 3130594 h 4870450"/>
              <a:gd name="connsiteX404" fmla="*/ 28163300 w 35242500"/>
              <a:gd name="connsiteY404" fmla="*/ 3321553 h 4870450"/>
              <a:gd name="connsiteX405" fmla="*/ 28329564 w 35242500"/>
              <a:gd name="connsiteY405" fmla="*/ 3430301 h 4870450"/>
              <a:gd name="connsiteX406" fmla="*/ 28520748 w 35242500"/>
              <a:gd name="connsiteY406" fmla="*/ 3612998 h 4870450"/>
              <a:gd name="connsiteX407" fmla="*/ 28630300 w 35242500"/>
              <a:gd name="connsiteY407" fmla="*/ 3661277 h 4870450"/>
              <a:gd name="connsiteX408" fmla="*/ 28727266 w 35242500"/>
              <a:gd name="connsiteY408" fmla="*/ 3771605 h 4870450"/>
              <a:gd name="connsiteX409" fmla="*/ 28899300 w 35242500"/>
              <a:gd name="connsiteY409" fmla="*/ 3923885 h 4870450"/>
              <a:gd name="connsiteX410" fmla="*/ 29038004 w 35242500"/>
              <a:gd name="connsiteY410" fmla="*/ 4076485 h 4870450"/>
              <a:gd name="connsiteX411" fmla="*/ 29037908 w 35242500"/>
              <a:gd name="connsiteY411" fmla="*/ 4241585 h 4870450"/>
              <a:gd name="connsiteX412" fmla="*/ 28938088 w 35242500"/>
              <a:gd name="connsiteY412" fmla="*/ 4417482 h 4870450"/>
              <a:gd name="connsiteX413" fmla="*/ 28727400 w 35242500"/>
              <a:gd name="connsiteY413" fmla="*/ 4818394 h 4870450"/>
              <a:gd name="connsiteX414" fmla="*/ 28727400 w 35242500"/>
              <a:gd name="connsiteY414" fmla="*/ 4870450 h 4870450"/>
              <a:gd name="connsiteX415" fmla="*/ 27965400 w 35242500"/>
              <a:gd name="connsiteY415" fmla="*/ 4870450 h 4870450"/>
              <a:gd name="connsiteX416" fmla="*/ 27965400 w 35242500"/>
              <a:gd name="connsiteY416" fmla="*/ 4825165 h 4870450"/>
              <a:gd name="connsiteX417" fmla="*/ 27951676 w 35242500"/>
              <a:gd name="connsiteY417" fmla="*/ 4754235 h 4870450"/>
              <a:gd name="connsiteX418" fmla="*/ 27796496 w 35242500"/>
              <a:gd name="connsiteY418" fmla="*/ 4673879 h 4870450"/>
              <a:gd name="connsiteX419" fmla="*/ 27660572 w 35242500"/>
              <a:gd name="connsiteY419" fmla="*/ 4565595 h 4870450"/>
              <a:gd name="connsiteX420" fmla="*/ 27476048 w 35242500"/>
              <a:gd name="connsiteY420" fmla="*/ 4419478 h 4870450"/>
              <a:gd name="connsiteX421" fmla="*/ 27258420 w 35242500"/>
              <a:gd name="connsiteY421" fmla="*/ 4274269 h 4870450"/>
              <a:gd name="connsiteX422" fmla="*/ 27042868 w 35242500"/>
              <a:gd name="connsiteY422" fmla="*/ 4100680 h 4870450"/>
              <a:gd name="connsiteX423" fmla="*/ 26866848 w 35242500"/>
              <a:gd name="connsiteY423" fmla="*/ 3943350 h 4870450"/>
              <a:gd name="connsiteX424" fmla="*/ 26695400 w 35242500"/>
              <a:gd name="connsiteY424" fmla="*/ 3802978 h 4870450"/>
              <a:gd name="connsiteX425" fmla="*/ 26543212 w 35242500"/>
              <a:gd name="connsiteY425" fmla="*/ 3675731 h 4870450"/>
              <a:gd name="connsiteX426" fmla="*/ 26365028 w 35242500"/>
              <a:gd name="connsiteY426" fmla="*/ 3543258 h 4870450"/>
              <a:gd name="connsiteX427" fmla="*/ 26179804 w 35242500"/>
              <a:gd name="connsiteY427" fmla="*/ 3393474 h 4870450"/>
              <a:gd name="connsiteX428" fmla="*/ 26002428 w 35242500"/>
              <a:gd name="connsiteY428" fmla="*/ 3275401 h 4870450"/>
              <a:gd name="connsiteX429" fmla="*/ 25777516 w 35242500"/>
              <a:gd name="connsiteY429" fmla="*/ 3105422 h 4870450"/>
              <a:gd name="connsiteX430" fmla="*/ 25544410 w 35242500"/>
              <a:gd name="connsiteY430" fmla="*/ 2934749 h 4870450"/>
              <a:gd name="connsiteX431" fmla="*/ 25406308 w 35242500"/>
              <a:gd name="connsiteY431" fmla="*/ 2783920 h 4870450"/>
              <a:gd name="connsiteX432" fmla="*/ 25253204 w 35242500"/>
              <a:gd name="connsiteY432" fmla="*/ 2651956 h 4870450"/>
              <a:gd name="connsiteX433" fmla="*/ 25101548 w 35242500"/>
              <a:gd name="connsiteY433" fmla="*/ 2425700 h 4870450"/>
              <a:gd name="connsiteX434" fmla="*/ 25252918 w 35242500"/>
              <a:gd name="connsiteY434" fmla="*/ 2198961 h 4870450"/>
              <a:gd name="connsiteX435" fmla="*/ 25353488 w 35242500"/>
              <a:gd name="connsiteY435" fmla="*/ 2159000 h 4870450"/>
              <a:gd name="connsiteX436" fmla="*/ 25405318 w 35242500"/>
              <a:gd name="connsiteY436" fmla="*/ 2063750 h 4870450"/>
              <a:gd name="connsiteX437" fmla="*/ 25571816 w 35242500"/>
              <a:gd name="connsiteY437" fmla="*/ 1911350 h 4870450"/>
              <a:gd name="connsiteX438" fmla="*/ 25774648 w 35242500"/>
              <a:gd name="connsiteY438" fmla="*/ 1751118 h 4870450"/>
              <a:gd name="connsiteX439" fmla="*/ 26019242 w 35242500"/>
              <a:gd name="connsiteY439" fmla="*/ 1582723 h 4870450"/>
              <a:gd name="connsiteX440" fmla="*/ 26180436 w 35242500"/>
              <a:gd name="connsiteY440" fmla="*/ 1469752 h 4870450"/>
              <a:gd name="connsiteX441" fmla="*/ 26365028 w 35242500"/>
              <a:gd name="connsiteY441" fmla="*/ 1333542 h 4870450"/>
              <a:gd name="connsiteX442" fmla="*/ 26551278 w 35242500"/>
              <a:gd name="connsiteY442" fmla="*/ 1193215 h 4870450"/>
              <a:gd name="connsiteX443" fmla="*/ 26695400 w 35242500"/>
              <a:gd name="connsiteY443" fmla="*/ 1048455 h 4870450"/>
              <a:gd name="connsiteX444" fmla="*/ 26883452 w 35242500"/>
              <a:gd name="connsiteY444" fmla="*/ 916573 h 4870450"/>
              <a:gd name="connsiteX445" fmla="*/ 27044344 w 35242500"/>
              <a:gd name="connsiteY445" fmla="*/ 753793 h 4870450"/>
              <a:gd name="connsiteX446" fmla="*/ 27247544 w 35242500"/>
              <a:gd name="connsiteY446" fmla="*/ 593519 h 4870450"/>
              <a:gd name="connsiteX447" fmla="*/ 27362148 w 35242500"/>
              <a:gd name="connsiteY447" fmla="*/ 475838 h 4870450"/>
              <a:gd name="connsiteX448" fmla="*/ 27473234 w 35242500"/>
              <a:gd name="connsiteY448" fmla="*/ 444828 h 4870450"/>
              <a:gd name="connsiteX449" fmla="*/ 27601884 w 35242500"/>
              <a:gd name="connsiteY449" fmla="*/ 384709 h 4870450"/>
              <a:gd name="connsiteX450" fmla="*/ 27847584 w 35242500"/>
              <a:gd name="connsiteY450" fmla="*/ 172264 h 4870450"/>
              <a:gd name="connsiteX451" fmla="*/ 27965400 w 35242500"/>
              <a:gd name="connsiteY451" fmla="*/ 54135 h 4870450"/>
              <a:gd name="connsiteX452" fmla="*/ 27965400 w 35242500"/>
              <a:gd name="connsiteY452" fmla="*/ 5972 h 4870450"/>
            </a:gdLst>
            <a:ahLst/>
            <a:cxnLst/>
            <a:rect l="l" t="t" r="r" b="b"/>
            <a:pathLst>
              <a:path w="35242500" h="4870450">
                <a:moveTo>
                  <a:pt x="34289996" y="6350"/>
                </a:moveTo>
                <a:lnTo>
                  <a:pt x="35035760" y="6350"/>
                </a:lnTo>
                <a:lnTo>
                  <a:pt x="35043164" y="68860"/>
                </a:lnTo>
                <a:cubicBezTo>
                  <a:pt x="35057804" y="192476"/>
                  <a:pt x="35134952" y="298450"/>
                  <a:pt x="35210300" y="298450"/>
                </a:cubicBezTo>
                <a:lnTo>
                  <a:pt x="35242500" y="298450"/>
                </a:lnTo>
                <a:lnTo>
                  <a:pt x="35242500" y="984250"/>
                </a:lnTo>
                <a:lnTo>
                  <a:pt x="35210340" y="984250"/>
                </a:lnTo>
                <a:cubicBezTo>
                  <a:pt x="35141548" y="984250"/>
                  <a:pt x="35093500" y="1017725"/>
                  <a:pt x="35043208" y="1100690"/>
                </a:cubicBezTo>
                <a:cubicBezTo>
                  <a:pt x="34998684" y="1174137"/>
                  <a:pt x="34987880" y="1183583"/>
                  <a:pt x="34918456" y="1209767"/>
                </a:cubicBezTo>
                <a:cubicBezTo>
                  <a:pt x="34778012" y="1262737"/>
                  <a:pt x="34758100" y="1277567"/>
                  <a:pt x="34701160" y="1371600"/>
                </a:cubicBezTo>
                <a:cubicBezTo>
                  <a:pt x="34649388" y="1457095"/>
                  <a:pt x="34642624" y="1462932"/>
                  <a:pt x="34524568" y="1524000"/>
                </a:cubicBezTo>
                <a:cubicBezTo>
                  <a:pt x="34411220" y="1582632"/>
                  <a:pt x="34395060" y="1595947"/>
                  <a:pt x="34313796" y="1697700"/>
                </a:cubicBezTo>
                <a:cubicBezTo>
                  <a:pt x="34226348" y="1807206"/>
                  <a:pt x="34225136" y="1808117"/>
                  <a:pt x="34122116" y="1842427"/>
                </a:cubicBezTo>
                <a:cubicBezTo>
                  <a:pt x="34006524" y="1880922"/>
                  <a:pt x="33976244" y="1905139"/>
                  <a:pt x="33930276" y="1995858"/>
                </a:cubicBezTo>
                <a:cubicBezTo>
                  <a:pt x="33906896" y="2041994"/>
                  <a:pt x="33889316" y="2060410"/>
                  <a:pt x="33862572" y="2066782"/>
                </a:cubicBezTo>
                <a:cubicBezTo>
                  <a:pt x="33690980" y="2107669"/>
                  <a:pt x="33683140" y="2112602"/>
                  <a:pt x="33603584" y="2229752"/>
                </a:cubicBezTo>
                <a:cubicBezTo>
                  <a:pt x="33557676" y="2297356"/>
                  <a:pt x="33540208" y="2311702"/>
                  <a:pt x="33458416" y="2348976"/>
                </a:cubicBezTo>
                <a:cubicBezTo>
                  <a:pt x="33313760" y="2414898"/>
                  <a:pt x="33315252" y="2462738"/>
                  <a:pt x="33464148" y="2532598"/>
                </a:cubicBezTo>
                <a:cubicBezTo>
                  <a:pt x="33542248" y="2569241"/>
                  <a:pt x="33561816" y="2585538"/>
                  <a:pt x="33606228" y="2650941"/>
                </a:cubicBezTo>
                <a:cubicBezTo>
                  <a:pt x="33658956" y="2728586"/>
                  <a:pt x="33676396" y="2739547"/>
                  <a:pt x="33804132" y="2775343"/>
                </a:cubicBezTo>
                <a:cubicBezTo>
                  <a:pt x="33858992" y="2790716"/>
                  <a:pt x="33934396" y="2860329"/>
                  <a:pt x="33934396" y="2895600"/>
                </a:cubicBezTo>
                <a:cubicBezTo>
                  <a:pt x="33934396" y="2905591"/>
                  <a:pt x="33952148" y="2933984"/>
                  <a:pt x="33973848" y="2958695"/>
                </a:cubicBezTo>
                <a:cubicBezTo>
                  <a:pt x="34003756" y="2992759"/>
                  <a:pt x="34029092" y="3006890"/>
                  <a:pt x="34078620" y="3017126"/>
                </a:cubicBezTo>
                <a:cubicBezTo>
                  <a:pt x="34182084" y="3038509"/>
                  <a:pt x="34219664" y="3062960"/>
                  <a:pt x="34321536" y="3175173"/>
                </a:cubicBezTo>
                <a:cubicBezTo>
                  <a:pt x="34401380" y="3263117"/>
                  <a:pt x="34435752" y="3290066"/>
                  <a:pt x="34530524" y="3339013"/>
                </a:cubicBezTo>
                <a:cubicBezTo>
                  <a:pt x="34645612" y="3398452"/>
                  <a:pt x="34653296" y="3405490"/>
                  <a:pt x="34725528" y="3517597"/>
                </a:cubicBezTo>
                <a:cubicBezTo>
                  <a:pt x="34757764" y="3567625"/>
                  <a:pt x="34779480" y="3585957"/>
                  <a:pt x="34829748" y="3605574"/>
                </a:cubicBezTo>
                <a:cubicBezTo>
                  <a:pt x="34992372" y="3669037"/>
                  <a:pt x="35007996" y="3680755"/>
                  <a:pt x="35050772" y="3771282"/>
                </a:cubicBezTo>
                <a:cubicBezTo>
                  <a:pt x="35092732" y="3860088"/>
                  <a:pt x="35135444" y="3892550"/>
                  <a:pt x="35210340" y="3892550"/>
                </a:cubicBezTo>
                <a:lnTo>
                  <a:pt x="35242500" y="3892550"/>
                </a:lnTo>
                <a:lnTo>
                  <a:pt x="35242500" y="4578350"/>
                </a:lnTo>
                <a:lnTo>
                  <a:pt x="35210300" y="4578350"/>
                </a:lnTo>
                <a:cubicBezTo>
                  <a:pt x="35134952" y="4578350"/>
                  <a:pt x="35057804" y="4684324"/>
                  <a:pt x="35043164" y="4807940"/>
                </a:cubicBezTo>
                <a:lnTo>
                  <a:pt x="35035760" y="4870450"/>
                </a:lnTo>
                <a:lnTo>
                  <a:pt x="34289996" y="4870450"/>
                </a:lnTo>
                <a:lnTo>
                  <a:pt x="34289996" y="4821363"/>
                </a:lnTo>
                <a:cubicBezTo>
                  <a:pt x="34289996" y="4747242"/>
                  <a:pt x="34254040" y="4711556"/>
                  <a:pt x="34140124" y="4672619"/>
                </a:cubicBezTo>
                <a:cubicBezTo>
                  <a:pt x="34086344" y="4654238"/>
                  <a:pt x="34039132" y="4637127"/>
                  <a:pt x="34035200" y="4634593"/>
                </a:cubicBezTo>
                <a:cubicBezTo>
                  <a:pt x="34031268" y="4632060"/>
                  <a:pt x="34009200" y="4592468"/>
                  <a:pt x="33986160" y="4546611"/>
                </a:cubicBezTo>
                <a:cubicBezTo>
                  <a:pt x="33938104" y="4450980"/>
                  <a:pt x="33904492" y="4426105"/>
                  <a:pt x="33781996" y="4395525"/>
                </a:cubicBezTo>
                <a:cubicBezTo>
                  <a:pt x="33696136" y="4374090"/>
                  <a:pt x="33690996" y="4370019"/>
                  <a:pt x="33577296" y="4233482"/>
                </a:cubicBezTo>
                <a:cubicBezTo>
                  <a:pt x="33548240" y="4198587"/>
                  <a:pt x="33499216" y="4162172"/>
                  <a:pt x="33443948" y="4134432"/>
                </a:cubicBezTo>
                <a:cubicBezTo>
                  <a:pt x="33289332" y="4056828"/>
                  <a:pt x="33276524" y="4047017"/>
                  <a:pt x="33206868" y="3952825"/>
                </a:cubicBezTo>
                <a:cubicBezTo>
                  <a:pt x="33137484" y="3859006"/>
                  <a:pt x="33096296" y="3829594"/>
                  <a:pt x="32974912" y="3787192"/>
                </a:cubicBezTo>
                <a:cubicBezTo>
                  <a:pt x="32930020" y="3771511"/>
                  <a:pt x="32917360" y="3757587"/>
                  <a:pt x="32875440" y="3677813"/>
                </a:cubicBezTo>
                <a:cubicBezTo>
                  <a:pt x="32834852" y="3600569"/>
                  <a:pt x="32818220" y="3581726"/>
                  <a:pt x="32768128" y="3556222"/>
                </a:cubicBezTo>
                <a:cubicBezTo>
                  <a:pt x="32735524" y="3539623"/>
                  <a:pt x="32684188" y="3521935"/>
                  <a:pt x="32654052" y="3516916"/>
                </a:cubicBezTo>
                <a:cubicBezTo>
                  <a:pt x="32610436" y="3509651"/>
                  <a:pt x="32592952" y="3498505"/>
                  <a:pt x="32568328" y="3462272"/>
                </a:cubicBezTo>
                <a:cubicBezTo>
                  <a:pt x="32551316" y="3437237"/>
                  <a:pt x="32537396" y="3409407"/>
                  <a:pt x="32537396" y="3400428"/>
                </a:cubicBezTo>
                <a:cubicBezTo>
                  <a:pt x="32537396" y="3369030"/>
                  <a:pt x="32449648" y="3299247"/>
                  <a:pt x="32382680" y="3277386"/>
                </a:cubicBezTo>
                <a:cubicBezTo>
                  <a:pt x="32345536" y="3265262"/>
                  <a:pt x="32296084" y="3249035"/>
                  <a:pt x="32272792" y="3241329"/>
                </a:cubicBezTo>
                <a:cubicBezTo>
                  <a:pt x="32246788" y="3232727"/>
                  <a:pt x="32205100" y="3197594"/>
                  <a:pt x="32164840" y="3150358"/>
                </a:cubicBezTo>
                <a:cubicBezTo>
                  <a:pt x="32064848" y="3033039"/>
                  <a:pt x="32032308" y="3007439"/>
                  <a:pt x="31912016" y="2951457"/>
                </a:cubicBezTo>
                <a:cubicBezTo>
                  <a:pt x="31795268" y="2897125"/>
                  <a:pt x="31760308" y="2863797"/>
                  <a:pt x="31719000" y="2767463"/>
                </a:cubicBezTo>
                <a:cubicBezTo>
                  <a:pt x="31694680" y="2710741"/>
                  <a:pt x="31622944" y="2655755"/>
                  <a:pt x="31546372" y="2635135"/>
                </a:cubicBezTo>
                <a:cubicBezTo>
                  <a:pt x="31521560" y="2628454"/>
                  <a:pt x="31488924" y="2611496"/>
                  <a:pt x="31473848" y="2597451"/>
                </a:cubicBezTo>
                <a:cubicBezTo>
                  <a:pt x="31441348" y="2567177"/>
                  <a:pt x="31407240" y="2479217"/>
                  <a:pt x="31407240" y="2425700"/>
                </a:cubicBezTo>
                <a:cubicBezTo>
                  <a:pt x="31407240" y="2379890"/>
                  <a:pt x="31436876" y="2313793"/>
                  <a:pt x="31472152" y="2280929"/>
                </a:cubicBezTo>
                <a:cubicBezTo>
                  <a:pt x="31486292" y="2267753"/>
                  <a:pt x="31527448" y="2242226"/>
                  <a:pt x="31563604" y="2224202"/>
                </a:cubicBezTo>
                <a:cubicBezTo>
                  <a:pt x="31687740" y="2162324"/>
                  <a:pt x="31713804" y="2140052"/>
                  <a:pt x="31727460" y="2084155"/>
                </a:cubicBezTo>
                <a:cubicBezTo>
                  <a:pt x="31744044" y="2016290"/>
                  <a:pt x="31775404" y="1989543"/>
                  <a:pt x="31923320" y="1917110"/>
                </a:cubicBezTo>
                <a:cubicBezTo>
                  <a:pt x="32022256" y="1868661"/>
                  <a:pt x="32055636" y="1844757"/>
                  <a:pt x="32097852" y="1792128"/>
                </a:cubicBezTo>
                <a:cubicBezTo>
                  <a:pt x="32148592" y="1728871"/>
                  <a:pt x="32226508" y="1655873"/>
                  <a:pt x="32285932" y="1615920"/>
                </a:cubicBezTo>
                <a:cubicBezTo>
                  <a:pt x="32302004" y="1605117"/>
                  <a:pt x="32345572" y="1592014"/>
                  <a:pt x="32382760" y="1586802"/>
                </a:cubicBezTo>
                <a:cubicBezTo>
                  <a:pt x="32460976" y="1575839"/>
                  <a:pt x="32506196" y="1538491"/>
                  <a:pt x="32549452" y="1449130"/>
                </a:cubicBezTo>
                <a:cubicBezTo>
                  <a:pt x="32584292" y="1377165"/>
                  <a:pt x="32593368" y="1370197"/>
                  <a:pt x="32682464" y="1346989"/>
                </a:cubicBezTo>
                <a:cubicBezTo>
                  <a:pt x="32769380" y="1324352"/>
                  <a:pt x="32802404" y="1297108"/>
                  <a:pt x="32870436" y="1191942"/>
                </a:cubicBezTo>
                <a:cubicBezTo>
                  <a:pt x="32932924" y="1095347"/>
                  <a:pt x="32966796" y="1068611"/>
                  <a:pt x="33067280" y="1036571"/>
                </a:cubicBezTo>
                <a:cubicBezTo>
                  <a:pt x="33141132" y="1013022"/>
                  <a:pt x="33148620" y="1007008"/>
                  <a:pt x="33181580" y="944761"/>
                </a:cubicBezTo>
                <a:cubicBezTo>
                  <a:pt x="33237276" y="839566"/>
                  <a:pt x="33275288" y="804465"/>
                  <a:pt x="33406996" y="736600"/>
                </a:cubicBezTo>
                <a:cubicBezTo>
                  <a:pt x="33526316" y="675116"/>
                  <a:pt x="33556404" y="649525"/>
                  <a:pt x="33667700" y="514884"/>
                </a:cubicBezTo>
                <a:cubicBezTo>
                  <a:pt x="33691520" y="486066"/>
                  <a:pt x="33720064" y="471328"/>
                  <a:pt x="33781996" y="455870"/>
                </a:cubicBezTo>
                <a:cubicBezTo>
                  <a:pt x="33951848" y="413478"/>
                  <a:pt x="33939516" y="421188"/>
                  <a:pt x="33989476" y="326122"/>
                </a:cubicBezTo>
                <a:cubicBezTo>
                  <a:pt x="34043244" y="223799"/>
                  <a:pt x="34071104" y="200724"/>
                  <a:pt x="34152896" y="190760"/>
                </a:cubicBezTo>
                <a:cubicBezTo>
                  <a:pt x="34190508" y="186179"/>
                  <a:pt x="34226976" y="171423"/>
                  <a:pt x="34251320" y="150937"/>
                </a:cubicBezTo>
                <a:cubicBezTo>
                  <a:pt x="34283660" y="123725"/>
                  <a:pt x="34289996" y="109212"/>
                  <a:pt x="34289996" y="62371"/>
                </a:cubicBezTo>
                <a:close/>
                <a:moveTo>
                  <a:pt x="21640800" y="6350"/>
                </a:moveTo>
                <a:lnTo>
                  <a:pt x="22352000" y="6350"/>
                </a:lnTo>
                <a:lnTo>
                  <a:pt x="22352000" y="49417"/>
                </a:lnTo>
                <a:cubicBezTo>
                  <a:pt x="22352000" y="80900"/>
                  <a:pt x="22365572" y="108907"/>
                  <a:pt x="22402454" y="153541"/>
                </a:cubicBezTo>
                <a:cubicBezTo>
                  <a:pt x="22440768" y="199903"/>
                  <a:pt x="22454956" y="230035"/>
                  <a:pt x="22461424" y="278748"/>
                </a:cubicBezTo>
                <a:cubicBezTo>
                  <a:pt x="22474948" y="380631"/>
                  <a:pt x="22526252" y="451588"/>
                  <a:pt x="22616516" y="493261"/>
                </a:cubicBezTo>
                <a:cubicBezTo>
                  <a:pt x="22674546" y="520051"/>
                  <a:pt x="22696644" y="538063"/>
                  <a:pt x="22709444" y="569005"/>
                </a:cubicBezTo>
                <a:cubicBezTo>
                  <a:pt x="22732612" y="625009"/>
                  <a:pt x="22731216" y="788332"/>
                  <a:pt x="22707036" y="850645"/>
                </a:cubicBezTo>
                <a:cubicBezTo>
                  <a:pt x="22689032" y="897049"/>
                  <a:pt x="22679808" y="904001"/>
                  <a:pt x="22594486" y="935496"/>
                </a:cubicBezTo>
                <a:cubicBezTo>
                  <a:pt x="22484682" y="976028"/>
                  <a:pt x="22454284" y="1001881"/>
                  <a:pt x="22407340" y="1094668"/>
                </a:cubicBezTo>
                <a:cubicBezTo>
                  <a:pt x="22383188" y="1142400"/>
                  <a:pt x="22360226" y="1169158"/>
                  <a:pt x="22333562" y="1180639"/>
                </a:cubicBezTo>
                <a:cubicBezTo>
                  <a:pt x="22312272" y="1189808"/>
                  <a:pt x="22263244" y="1216854"/>
                  <a:pt x="22224612" y="1240740"/>
                </a:cubicBezTo>
                <a:cubicBezTo>
                  <a:pt x="22185978" y="1264627"/>
                  <a:pt x="22132528" y="1295270"/>
                  <a:pt x="22105828" y="1308836"/>
                </a:cubicBezTo>
                <a:cubicBezTo>
                  <a:pt x="22079130" y="1322401"/>
                  <a:pt x="22034548" y="1362075"/>
                  <a:pt x="22006752" y="1397000"/>
                </a:cubicBezTo>
                <a:cubicBezTo>
                  <a:pt x="21922140" y="1503326"/>
                  <a:pt x="21875502" y="1538723"/>
                  <a:pt x="21782992" y="1566822"/>
                </a:cubicBezTo>
                <a:cubicBezTo>
                  <a:pt x="21666392" y="1602238"/>
                  <a:pt x="21635152" y="1626414"/>
                  <a:pt x="21608628" y="1701757"/>
                </a:cubicBezTo>
                <a:cubicBezTo>
                  <a:pt x="21585432" y="1767649"/>
                  <a:pt x="21583582" y="1768987"/>
                  <a:pt x="21475700" y="1797957"/>
                </a:cubicBezTo>
                <a:cubicBezTo>
                  <a:pt x="21342482" y="1833731"/>
                  <a:pt x="21315248" y="1855090"/>
                  <a:pt x="21259574" y="1967460"/>
                </a:cubicBezTo>
                <a:cubicBezTo>
                  <a:pt x="21237320" y="2012374"/>
                  <a:pt x="21214148" y="2038616"/>
                  <a:pt x="21183374" y="2053758"/>
                </a:cubicBezTo>
                <a:cubicBezTo>
                  <a:pt x="21061504" y="2113719"/>
                  <a:pt x="21006392" y="2153566"/>
                  <a:pt x="20967856" y="2209575"/>
                </a:cubicBezTo>
                <a:cubicBezTo>
                  <a:pt x="20944190" y="2243971"/>
                  <a:pt x="20894400" y="2290254"/>
                  <a:pt x="20850634" y="2318542"/>
                </a:cubicBezTo>
                <a:cubicBezTo>
                  <a:pt x="20771676" y="2369575"/>
                  <a:pt x="20726400" y="2412935"/>
                  <a:pt x="20726400" y="2437517"/>
                </a:cubicBezTo>
                <a:cubicBezTo>
                  <a:pt x="20726400" y="2465727"/>
                  <a:pt x="20764408" y="2505103"/>
                  <a:pt x="20830542" y="2545413"/>
                </a:cubicBezTo>
                <a:cubicBezTo>
                  <a:pt x="20867562" y="2567975"/>
                  <a:pt x="20920712" y="2615419"/>
                  <a:pt x="20948650" y="2650842"/>
                </a:cubicBezTo>
                <a:cubicBezTo>
                  <a:pt x="20985074" y="2697021"/>
                  <a:pt x="21019218" y="2723828"/>
                  <a:pt x="21069300" y="2745566"/>
                </a:cubicBezTo>
                <a:cubicBezTo>
                  <a:pt x="21215120" y="2808857"/>
                  <a:pt x="21226458" y="2817103"/>
                  <a:pt x="21259574" y="2883940"/>
                </a:cubicBezTo>
                <a:cubicBezTo>
                  <a:pt x="21315032" y="2995875"/>
                  <a:pt x="21329240" y="3007383"/>
                  <a:pt x="21463000" y="3048725"/>
                </a:cubicBezTo>
                <a:cubicBezTo>
                  <a:pt x="21546572" y="3074554"/>
                  <a:pt x="21580456" y="3102812"/>
                  <a:pt x="21616070" y="3176382"/>
                </a:cubicBezTo>
                <a:cubicBezTo>
                  <a:pt x="21650016" y="3246507"/>
                  <a:pt x="21705152" y="3293003"/>
                  <a:pt x="21765202" y="3302143"/>
                </a:cubicBezTo>
                <a:cubicBezTo>
                  <a:pt x="21849668" y="3314998"/>
                  <a:pt x="21919412" y="3360912"/>
                  <a:pt x="22015878" y="3467166"/>
                </a:cubicBezTo>
                <a:cubicBezTo>
                  <a:pt x="22094244" y="3553488"/>
                  <a:pt x="22124892" y="3577356"/>
                  <a:pt x="22202260" y="3612332"/>
                </a:cubicBezTo>
                <a:cubicBezTo>
                  <a:pt x="22327960" y="3669159"/>
                  <a:pt x="22366198" y="3700819"/>
                  <a:pt x="22407340" y="3782132"/>
                </a:cubicBezTo>
                <a:cubicBezTo>
                  <a:pt x="22454594" y="3875530"/>
                  <a:pt x="22486072" y="3902045"/>
                  <a:pt x="22588700" y="3934892"/>
                </a:cubicBezTo>
                <a:cubicBezTo>
                  <a:pt x="22667580" y="3960139"/>
                  <a:pt x="22678724" y="3968022"/>
                  <a:pt x="22706144" y="4017976"/>
                </a:cubicBezTo>
                <a:cubicBezTo>
                  <a:pt x="22746968" y="4092353"/>
                  <a:pt x="22754428" y="4169990"/>
                  <a:pt x="22727304" y="4238230"/>
                </a:cubicBezTo>
                <a:cubicBezTo>
                  <a:pt x="22698618" y="4310397"/>
                  <a:pt x="22676440" y="4333081"/>
                  <a:pt x="22593300" y="4375286"/>
                </a:cubicBezTo>
                <a:cubicBezTo>
                  <a:pt x="22516970" y="4414034"/>
                  <a:pt x="22505476" y="4433433"/>
                  <a:pt x="22470800" y="4582088"/>
                </a:cubicBezTo>
                <a:cubicBezTo>
                  <a:pt x="22458532" y="4634670"/>
                  <a:pt x="22436432" y="4680809"/>
                  <a:pt x="22402340" y="4724994"/>
                </a:cubicBezTo>
                <a:cubicBezTo>
                  <a:pt x="22368092" y="4769389"/>
                  <a:pt x="22352000" y="4803065"/>
                  <a:pt x="22352000" y="4830348"/>
                </a:cubicBezTo>
                <a:lnTo>
                  <a:pt x="22352000" y="4870450"/>
                </a:lnTo>
                <a:lnTo>
                  <a:pt x="21640800" y="4870450"/>
                </a:lnTo>
                <a:lnTo>
                  <a:pt x="21640800" y="4821864"/>
                </a:lnTo>
                <a:cubicBezTo>
                  <a:pt x="21640800" y="4752358"/>
                  <a:pt x="21594264" y="4712280"/>
                  <a:pt x="21485400" y="4688025"/>
                </a:cubicBezTo>
                <a:cubicBezTo>
                  <a:pt x="21379960" y="4664534"/>
                  <a:pt x="21384504" y="4667435"/>
                  <a:pt x="21327516" y="4587227"/>
                </a:cubicBezTo>
                <a:cubicBezTo>
                  <a:pt x="21261654" y="4494532"/>
                  <a:pt x="21246476" y="4482552"/>
                  <a:pt x="21111990" y="4417116"/>
                </a:cubicBezTo>
                <a:cubicBezTo>
                  <a:pt x="20987390" y="4356490"/>
                  <a:pt x="20950864" y="4326274"/>
                  <a:pt x="20861686" y="4210050"/>
                </a:cubicBezTo>
                <a:cubicBezTo>
                  <a:pt x="20810138" y="4142868"/>
                  <a:pt x="20791908" y="4130589"/>
                  <a:pt x="20637652" y="4059122"/>
                </a:cubicBezTo>
                <a:cubicBezTo>
                  <a:pt x="20604992" y="4043990"/>
                  <a:pt x="20581644" y="4017042"/>
                  <a:pt x="20548752" y="3956515"/>
                </a:cubicBezTo>
                <a:cubicBezTo>
                  <a:pt x="20498552" y="3864127"/>
                  <a:pt x="20462672" y="3836741"/>
                  <a:pt x="20365366" y="3816540"/>
                </a:cubicBezTo>
                <a:cubicBezTo>
                  <a:pt x="20288620" y="3800608"/>
                  <a:pt x="20247696" y="3764149"/>
                  <a:pt x="20211336" y="3679311"/>
                </a:cubicBezTo>
                <a:cubicBezTo>
                  <a:pt x="20183678" y="3614775"/>
                  <a:pt x="20123800" y="3570630"/>
                  <a:pt x="20034250" y="3548753"/>
                </a:cubicBezTo>
                <a:cubicBezTo>
                  <a:pt x="19932088" y="3523795"/>
                  <a:pt x="19922554" y="3517768"/>
                  <a:pt x="19858044" y="3437339"/>
                </a:cubicBezTo>
                <a:cubicBezTo>
                  <a:pt x="19786814" y="3348529"/>
                  <a:pt x="19719844" y="3296665"/>
                  <a:pt x="19584892" y="3225800"/>
                </a:cubicBezTo>
                <a:cubicBezTo>
                  <a:pt x="19505880" y="3184310"/>
                  <a:pt x="19480830" y="3163363"/>
                  <a:pt x="19448200" y="3111500"/>
                </a:cubicBezTo>
                <a:cubicBezTo>
                  <a:pt x="19389196" y="3017714"/>
                  <a:pt x="19347596" y="2980766"/>
                  <a:pt x="19277594" y="2959978"/>
                </a:cubicBezTo>
                <a:cubicBezTo>
                  <a:pt x="19176132" y="2929847"/>
                  <a:pt x="19143238" y="2903887"/>
                  <a:pt x="19108538" y="2826564"/>
                </a:cubicBezTo>
                <a:cubicBezTo>
                  <a:pt x="19065088" y="2729748"/>
                  <a:pt x="19039126" y="2705655"/>
                  <a:pt x="18944206" y="2674068"/>
                </a:cubicBezTo>
                <a:cubicBezTo>
                  <a:pt x="18899242" y="2659104"/>
                  <a:pt x="18850924" y="2634248"/>
                  <a:pt x="18836838" y="2618831"/>
                </a:cubicBezTo>
                <a:cubicBezTo>
                  <a:pt x="18787004" y="2564294"/>
                  <a:pt x="18768200" y="2417945"/>
                  <a:pt x="18797332" y="2311400"/>
                </a:cubicBezTo>
                <a:cubicBezTo>
                  <a:pt x="18813192" y="2253406"/>
                  <a:pt x="18830570" y="2240548"/>
                  <a:pt x="18944206" y="2202732"/>
                </a:cubicBezTo>
                <a:cubicBezTo>
                  <a:pt x="19003028" y="2183158"/>
                  <a:pt x="19031332" y="2166082"/>
                  <a:pt x="19045108" y="2141863"/>
                </a:cubicBezTo>
                <a:cubicBezTo>
                  <a:pt x="19134820" y="1984134"/>
                  <a:pt x="19162240" y="1956433"/>
                  <a:pt x="19261268" y="1923478"/>
                </a:cubicBezTo>
                <a:cubicBezTo>
                  <a:pt x="19324248" y="1902520"/>
                  <a:pt x="19349192" y="1886421"/>
                  <a:pt x="19375088" y="1850019"/>
                </a:cubicBezTo>
                <a:cubicBezTo>
                  <a:pt x="19461736" y="1728214"/>
                  <a:pt x="19506516" y="1686022"/>
                  <a:pt x="19627940" y="1611772"/>
                </a:cubicBezTo>
                <a:cubicBezTo>
                  <a:pt x="19724170" y="1552929"/>
                  <a:pt x="19773272" y="1512521"/>
                  <a:pt x="19831050" y="1444621"/>
                </a:cubicBezTo>
                <a:cubicBezTo>
                  <a:pt x="19909386" y="1352562"/>
                  <a:pt x="19922196" y="1345254"/>
                  <a:pt x="20058938" y="1314609"/>
                </a:cubicBezTo>
                <a:cubicBezTo>
                  <a:pt x="20143724" y="1295608"/>
                  <a:pt x="20185990" y="1261869"/>
                  <a:pt x="20222998" y="1183639"/>
                </a:cubicBezTo>
                <a:cubicBezTo>
                  <a:pt x="20277888" y="1067609"/>
                  <a:pt x="20279660" y="1066097"/>
                  <a:pt x="20382038" y="1047938"/>
                </a:cubicBezTo>
                <a:cubicBezTo>
                  <a:pt x="20491424" y="1028535"/>
                  <a:pt x="20512354" y="1010330"/>
                  <a:pt x="20560928" y="892352"/>
                </a:cubicBezTo>
                <a:cubicBezTo>
                  <a:pt x="20596580" y="805760"/>
                  <a:pt x="20624332" y="784263"/>
                  <a:pt x="20735116" y="757423"/>
                </a:cubicBezTo>
                <a:cubicBezTo>
                  <a:pt x="20791232" y="743829"/>
                  <a:pt x="20806276" y="733376"/>
                  <a:pt x="20836716" y="686833"/>
                </a:cubicBezTo>
                <a:cubicBezTo>
                  <a:pt x="20898084" y="593010"/>
                  <a:pt x="20984028" y="521946"/>
                  <a:pt x="21110632" y="460344"/>
                </a:cubicBezTo>
                <a:cubicBezTo>
                  <a:pt x="21203216" y="415296"/>
                  <a:pt x="21237896" y="390988"/>
                  <a:pt x="21263180" y="353421"/>
                </a:cubicBezTo>
                <a:cubicBezTo>
                  <a:pt x="21367248" y="198783"/>
                  <a:pt x="21371996" y="194924"/>
                  <a:pt x="21481268" y="176074"/>
                </a:cubicBezTo>
                <a:cubicBezTo>
                  <a:pt x="21603888" y="154921"/>
                  <a:pt x="21640800" y="126894"/>
                  <a:pt x="21640800" y="54936"/>
                </a:cubicBezTo>
                <a:close/>
                <a:moveTo>
                  <a:pt x="15379700" y="6350"/>
                </a:moveTo>
                <a:lnTo>
                  <a:pt x="16125696" y="6350"/>
                </a:lnTo>
                <a:lnTo>
                  <a:pt x="16131932" y="61677"/>
                </a:lnTo>
                <a:cubicBezTo>
                  <a:pt x="16143288" y="162414"/>
                  <a:pt x="16196132" y="252835"/>
                  <a:pt x="16310848" y="367808"/>
                </a:cubicBezTo>
                <a:cubicBezTo>
                  <a:pt x="16435340" y="492583"/>
                  <a:pt x="16446500" y="520804"/>
                  <a:pt x="16446500" y="710882"/>
                </a:cubicBezTo>
                <a:cubicBezTo>
                  <a:pt x="16446500" y="842148"/>
                  <a:pt x="16427984" y="909374"/>
                  <a:pt x="16385588" y="932065"/>
                </a:cubicBezTo>
                <a:cubicBezTo>
                  <a:pt x="16371860" y="939412"/>
                  <a:pt x="16329942" y="951824"/>
                  <a:pt x="16292436" y="959647"/>
                </a:cubicBezTo>
                <a:cubicBezTo>
                  <a:pt x="16213606" y="976090"/>
                  <a:pt x="16194536" y="993885"/>
                  <a:pt x="16140042" y="1101834"/>
                </a:cubicBezTo>
                <a:cubicBezTo>
                  <a:pt x="16116740" y="1147993"/>
                  <a:pt x="16089018" y="1184650"/>
                  <a:pt x="16073314" y="1190065"/>
                </a:cubicBezTo>
                <a:cubicBezTo>
                  <a:pt x="16058538" y="1195161"/>
                  <a:pt x="16017874" y="1208790"/>
                  <a:pt x="15982948" y="1220353"/>
                </a:cubicBezTo>
                <a:cubicBezTo>
                  <a:pt x="15906284" y="1245735"/>
                  <a:pt x="15867110" y="1279206"/>
                  <a:pt x="15793514" y="1382204"/>
                </a:cubicBezTo>
                <a:cubicBezTo>
                  <a:pt x="15744640" y="1450604"/>
                  <a:pt x="15723382" y="1467723"/>
                  <a:pt x="15625308" y="1517650"/>
                </a:cubicBezTo>
                <a:cubicBezTo>
                  <a:pt x="15533666" y="1564304"/>
                  <a:pt x="15492058" y="1596211"/>
                  <a:pt x="15398748" y="1691385"/>
                </a:cubicBezTo>
                <a:cubicBezTo>
                  <a:pt x="15298290" y="1793853"/>
                  <a:pt x="15273840" y="1811868"/>
                  <a:pt x="15196842" y="1840164"/>
                </a:cubicBezTo>
                <a:cubicBezTo>
                  <a:pt x="15059250" y="1890726"/>
                  <a:pt x="15037212" y="1908210"/>
                  <a:pt x="15009336" y="1988916"/>
                </a:cubicBezTo>
                <a:cubicBezTo>
                  <a:pt x="14989202" y="2047207"/>
                  <a:pt x="14978514" y="2061471"/>
                  <a:pt x="14950444" y="2067506"/>
                </a:cubicBezTo>
                <a:cubicBezTo>
                  <a:pt x="14781248" y="2103882"/>
                  <a:pt x="14765716" y="2113862"/>
                  <a:pt x="14687166" y="2236655"/>
                </a:cubicBezTo>
                <a:cubicBezTo>
                  <a:pt x="14649626" y="2295340"/>
                  <a:pt x="14630008" y="2311986"/>
                  <a:pt x="14562902" y="2342094"/>
                </a:cubicBezTo>
                <a:cubicBezTo>
                  <a:pt x="14399520" y="2415400"/>
                  <a:pt x="14398724" y="2456037"/>
                  <a:pt x="14559152" y="2534188"/>
                </a:cubicBezTo>
                <a:cubicBezTo>
                  <a:pt x="14632120" y="2569735"/>
                  <a:pt x="14653880" y="2588110"/>
                  <a:pt x="14690160" y="2644826"/>
                </a:cubicBezTo>
                <a:cubicBezTo>
                  <a:pt x="14740648" y="2723749"/>
                  <a:pt x="14789194" y="2757264"/>
                  <a:pt x="14870632" y="2769415"/>
                </a:cubicBezTo>
                <a:cubicBezTo>
                  <a:pt x="14942090" y="2780076"/>
                  <a:pt x="14991272" y="2822829"/>
                  <a:pt x="15026628" y="2905014"/>
                </a:cubicBezTo>
                <a:cubicBezTo>
                  <a:pt x="15056226" y="2973817"/>
                  <a:pt x="15084168" y="2992517"/>
                  <a:pt x="15201900" y="3022316"/>
                </a:cubicBezTo>
                <a:cubicBezTo>
                  <a:pt x="15279704" y="3042010"/>
                  <a:pt x="15291018" y="3049918"/>
                  <a:pt x="15398748" y="3159915"/>
                </a:cubicBezTo>
                <a:cubicBezTo>
                  <a:pt x="15488088" y="3251133"/>
                  <a:pt x="15534874" y="3287711"/>
                  <a:pt x="15612988" y="3327410"/>
                </a:cubicBezTo>
                <a:cubicBezTo>
                  <a:pt x="15715268" y="3379389"/>
                  <a:pt x="15744562" y="3406950"/>
                  <a:pt x="15815412" y="3517858"/>
                </a:cubicBezTo>
                <a:cubicBezTo>
                  <a:pt x="15849876" y="3571809"/>
                  <a:pt x="15867364" y="3585646"/>
                  <a:pt x="15932148" y="3610214"/>
                </a:cubicBezTo>
                <a:cubicBezTo>
                  <a:pt x="16066092" y="3661010"/>
                  <a:pt x="16096580" y="3684437"/>
                  <a:pt x="16135948" y="3766805"/>
                </a:cubicBezTo>
                <a:cubicBezTo>
                  <a:pt x="16180822" y="3860692"/>
                  <a:pt x="16197228" y="3875598"/>
                  <a:pt x="16282754" y="3900182"/>
                </a:cubicBezTo>
                <a:cubicBezTo>
                  <a:pt x="16419592" y="3939515"/>
                  <a:pt x="16428404" y="3954602"/>
                  <a:pt x="16440078" y="4169501"/>
                </a:cubicBezTo>
                <a:cubicBezTo>
                  <a:pt x="16449862" y="4349600"/>
                  <a:pt x="16437512" y="4382040"/>
                  <a:pt x="16310848" y="4508991"/>
                </a:cubicBezTo>
                <a:cubicBezTo>
                  <a:pt x="16196132" y="4623965"/>
                  <a:pt x="16143288" y="4714385"/>
                  <a:pt x="16131932" y="4815123"/>
                </a:cubicBezTo>
                <a:lnTo>
                  <a:pt x="16125696" y="4870450"/>
                </a:lnTo>
                <a:lnTo>
                  <a:pt x="15379700" y="4870450"/>
                </a:lnTo>
                <a:lnTo>
                  <a:pt x="15379700" y="4826598"/>
                </a:lnTo>
                <a:cubicBezTo>
                  <a:pt x="15379700" y="4734708"/>
                  <a:pt x="15339876" y="4701125"/>
                  <a:pt x="15170372" y="4650067"/>
                </a:cubicBezTo>
                <a:cubicBezTo>
                  <a:pt x="15125476" y="4636544"/>
                  <a:pt x="15114744" y="4624914"/>
                  <a:pt x="15074900" y="4546600"/>
                </a:cubicBezTo>
                <a:cubicBezTo>
                  <a:pt x="15034722" y="4467634"/>
                  <a:pt x="15023364" y="4455441"/>
                  <a:pt x="14966728" y="4430495"/>
                </a:cubicBezTo>
                <a:cubicBezTo>
                  <a:pt x="14931924" y="4415165"/>
                  <a:pt x="14880874" y="4398726"/>
                  <a:pt x="14853284" y="4393965"/>
                </a:cubicBezTo>
                <a:cubicBezTo>
                  <a:pt x="14802260" y="4385160"/>
                  <a:pt x="14753892" y="4344017"/>
                  <a:pt x="14678500" y="4245302"/>
                </a:cubicBezTo>
                <a:cubicBezTo>
                  <a:pt x="14656412" y="4216376"/>
                  <a:pt x="14597190" y="4174675"/>
                  <a:pt x="14513400" y="4129046"/>
                </a:cubicBezTo>
                <a:cubicBezTo>
                  <a:pt x="14356752" y="4043739"/>
                  <a:pt x="14343688" y="4033085"/>
                  <a:pt x="14285072" y="3942838"/>
                </a:cubicBezTo>
                <a:cubicBezTo>
                  <a:pt x="14226876" y="3853239"/>
                  <a:pt x="14207136" y="3837015"/>
                  <a:pt x="14125856" y="3811973"/>
                </a:cubicBezTo>
                <a:cubicBezTo>
                  <a:pt x="14028800" y="3782070"/>
                  <a:pt x="13997360" y="3755470"/>
                  <a:pt x="13957044" y="3669149"/>
                </a:cubicBezTo>
                <a:cubicBezTo>
                  <a:pt x="13914452" y="3577954"/>
                  <a:pt x="13878254" y="3549340"/>
                  <a:pt x="13766800" y="3518765"/>
                </a:cubicBezTo>
                <a:cubicBezTo>
                  <a:pt x="13721396" y="3506310"/>
                  <a:pt x="13679692" y="3492953"/>
                  <a:pt x="13674126" y="3489083"/>
                </a:cubicBezTo>
                <a:cubicBezTo>
                  <a:pt x="13668556" y="3485212"/>
                  <a:pt x="13649636" y="3451678"/>
                  <a:pt x="13632076" y="3414562"/>
                </a:cubicBezTo>
                <a:cubicBezTo>
                  <a:pt x="13594152" y="3334392"/>
                  <a:pt x="13553568" y="3302638"/>
                  <a:pt x="13456830" y="3277441"/>
                </a:cubicBezTo>
                <a:cubicBezTo>
                  <a:pt x="13373100" y="3255632"/>
                  <a:pt x="13334584" y="3228311"/>
                  <a:pt x="13216428" y="3106909"/>
                </a:cubicBezTo>
                <a:cubicBezTo>
                  <a:pt x="13147170" y="3035748"/>
                  <a:pt x="13105628" y="3006038"/>
                  <a:pt x="13011068" y="2960037"/>
                </a:cubicBezTo>
                <a:cubicBezTo>
                  <a:pt x="12887816" y="2900079"/>
                  <a:pt x="12856904" y="2870594"/>
                  <a:pt x="12809426" y="2767705"/>
                </a:cubicBezTo>
                <a:cubicBezTo>
                  <a:pt x="12783292" y="2711075"/>
                  <a:pt x="12733474" y="2671418"/>
                  <a:pt x="12640120" y="2632935"/>
                </a:cubicBezTo>
                <a:cubicBezTo>
                  <a:pt x="12535240" y="2589701"/>
                  <a:pt x="12509500" y="2551363"/>
                  <a:pt x="12509500" y="2438400"/>
                </a:cubicBezTo>
                <a:cubicBezTo>
                  <a:pt x="12509500" y="2356947"/>
                  <a:pt x="12527276" y="2289650"/>
                  <a:pt x="12555372" y="2264744"/>
                </a:cubicBezTo>
                <a:cubicBezTo>
                  <a:pt x="12568560" y="2253054"/>
                  <a:pt x="12614362" y="2234333"/>
                  <a:pt x="12657156" y="2223143"/>
                </a:cubicBezTo>
                <a:cubicBezTo>
                  <a:pt x="12741564" y="2201072"/>
                  <a:pt x="12741708" y="2200926"/>
                  <a:pt x="12822510" y="2057400"/>
                </a:cubicBezTo>
                <a:lnTo>
                  <a:pt x="12872558" y="1968500"/>
                </a:lnTo>
                <a:lnTo>
                  <a:pt x="13005284" y="1911865"/>
                </a:lnTo>
                <a:cubicBezTo>
                  <a:pt x="13135734" y="1856201"/>
                  <a:pt x="13139862" y="1853129"/>
                  <a:pt x="13246028" y="1732712"/>
                </a:cubicBezTo>
                <a:cubicBezTo>
                  <a:pt x="13358488" y="1605159"/>
                  <a:pt x="13362596" y="1602509"/>
                  <a:pt x="13471672" y="1587166"/>
                </a:cubicBezTo>
                <a:cubicBezTo>
                  <a:pt x="13542284" y="1577234"/>
                  <a:pt x="13553208" y="1567268"/>
                  <a:pt x="13634100" y="1438994"/>
                </a:cubicBezTo>
                <a:cubicBezTo>
                  <a:pt x="13675244" y="1373751"/>
                  <a:pt x="13712096" y="1346531"/>
                  <a:pt x="13785848" y="1326911"/>
                </a:cubicBezTo>
                <a:cubicBezTo>
                  <a:pt x="13914988" y="1292556"/>
                  <a:pt x="13918328" y="1290145"/>
                  <a:pt x="13964856" y="1197756"/>
                </a:cubicBezTo>
                <a:cubicBezTo>
                  <a:pt x="14012004" y="1104133"/>
                  <a:pt x="14041982" y="1076926"/>
                  <a:pt x="14141448" y="1037498"/>
                </a:cubicBezTo>
                <a:cubicBezTo>
                  <a:pt x="14185312" y="1020111"/>
                  <a:pt x="14217976" y="995221"/>
                  <a:pt x="14247070" y="957013"/>
                </a:cubicBezTo>
                <a:cubicBezTo>
                  <a:pt x="14314170" y="868900"/>
                  <a:pt x="14380250" y="813469"/>
                  <a:pt x="14504736" y="740869"/>
                </a:cubicBezTo>
                <a:cubicBezTo>
                  <a:pt x="14578600" y="697792"/>
                  <a:pt x="14640016" y="650637"/>
                  <a:pt x="14673294" y="611449"/>
                </a:cubicBezTo>
                <a:cubicBezTo>
                  <a:pt x="14759344" y="510121"/>
                  <a:pt x="14832708" y="465630"/>
                  <a:pt x="14966164" y="433838"/>
                </a:cubicBezTo>
                <a:cubicBezTo>
                  <a:pt x="15026340" y="419504"/>
                  <a:pt x="15030748" y="415370"/>
                  <a:pt x="15074932" y="331809"/>
                </a:cubicBezTo>
                <a:cubicBezTo>
                  <a:pt x="15127936" y="231568"/>
                  <a:pt x="15161052" y="195282"/>
                  <a:pt x="15191898" y="203650"/>
                </a:cubicBezTo>
                <a:cubicBezTo>
                  <a:pt x="15203860" y="206895"/>
                  <a:pt x="15244412" y="198039"/>
                  <a:pt x="15282016" y="183969"/>
                </a:cubicBezTo>
                <a:cubicBezTo>
                  <a:pt x="15356968" y="155927"/>
                  <a:pt x="15379700" y="124798"/>
                  <a:pt x="15379700" y="50202"/>
                </a:cubicBezTo>
                <a:close/>
                <a:moveTo>
                  <a:pt x="9055099" y="6350"/>
                </a:moveTo>
                <a:lnTo>
                  <a:pt x="9801097" y="6350"/>
                </a:lnTo>
                <a:lnTo>
                  <a:pt x="9807409" y="62350"/>
                </a:lnTo>
                <a:cubicBezTo>
                  <a:pt x="9813932" y="120222"/>
                  <a:pt x="9827772" y="160884"/>
                  <a:pt x="9886097" y="293525"/>
                </a:cubicBezTo>
                <a:cubicBezTo>
                  <a:pt x="9922780" y="376950"/>
                  <a:pt x="9960521" y="419346"/>
                  <a:pt x="10036738" y="462745"/>
                </a:cubicBezTo>
                <a:cubicBezTo>
                  <a:pt x="10107858" y="503242"/>
                  <a:pt x="10120907" y="538048"/>
                  <a:pt x="10128203" y="706682"/>
                </a:cubicBezTo>
                <a:lnTo>
                  <a:pt x="10134600" y="854564"/>
                </a:lnTo>
                <a:lnTo>
                  <a:pt x="10098676" y="893019"/>
                </a:lnTo>
                <a:cubicBezTo>
                  <a:pt x="10076147" y="917137"/>
                  <a:pt x="10036235" y="939184"/>
                  <a:pt x="9991626" y="952152"/>
                </a:cubicBezTo>
                <a:cubicBezTo>
                  <a:pt x="9899036" y="979069"/>
                  <a:pt x="9861945" y="1009665"/>
                  <a:pt x="9823573" y="1090777"/>
                </a:cubicBezTo>
                <a:cubicBezTo>
                  <a:pt x="9805153" y="1129713"/>
                  <a:pt x="9777604" y="1165210"/>
                  <a:pt x="9757000" y="1176558"/>
                </a:cubicBezTo>
                <a:cubicBezTo>
                  <a:pt x="9678084" y="1220018"/>
                  <a:pt x="9612804" y="1253652"/>
                  <a:pt x="9567977" y="1273944"/>
                </a:cubicBezTo>
                <a:cubicBezTo>
                  <a:pt x="9539607" y="1286787"/>
                  <a:pt x="9496966" y="1325988"/>
                  <a:pt x="9461749" y="1371600"/>
                </a:cubicBezTo>
                <a:cubicBezTo>
                  <a:pt x="9383309" y="1473199"/>
                  <a:pt x="9296828" y="1545125"/>
                  <a:pt x="9220528" y="1572224"/>
                </a:cubicBezTo>
                <a:cubicBezTo>
                  <a:pt x="9141923" y="1600143"/>
                  <a:pt x="9094332" y="1639922"/>
                  <a:pt x="9042035" y="1721419"/>
                </a:cubicBezTo>
                <a:cubicBezTo>
                  <a:pt x="9002620" y="1782841"/>
                  <a:pt x="8950907" y="1822450"/>
                  <a:pt x="8910123" y="1822450"/>
                </a:cubicBezTo>
                <a:cubicBezTo>
                  <a:pt x="8899545" y="1822450"/>
                  <a:pt x="8860684" y="1828761"/>
                  <a:pt x="8823769" y="1836474"/>
                </a:cubicBezTo>
                <a:cubicBezTo>
                  <a:pt x="8751466" y="1851582"/>
                  <a:pt x="8752348" y="1850641"/>
                  <a:pt x="8689166" y="1980222"/>
                </a:cubicBezTo>
                <a:cubicBezTo>
                  <a:pt x="8650397" y="2059733"/>
                  <a:pt x="8648349" y="2061574"/>
                  <a:pt x="8582493" y="2076000"/>
                </a:cubicBezTo>
                <a:cubicBezTo>
                  <a:pt x="8445361" y="2106041"/>
                  <a:pt x="8399286" y="2140603"/>
                  <a:pt x="8322432" y="2271078"/>
                </a:cubicBezTo>
                <a:cubicBezTo>
                  <a:pt x="8310478" y="2291373"/>
                  <a:pt x="8269593" y="2322962"/>
                  <a:pt x="8228298" y="2343806"/>
                </a:cubicBezTo>
                <a:cubicBezTo>
                  <a:pt x="8109109" y="2403973"/>
                  <a:pt x="8108910" y="2472726"/>
                  <a:pt x="8227750" y="2532716"/>
                </a:cubicBezTo>
                <a:cubicBezTo>
                  <a:pt x="8297496" y="2567924"/>
                  <a:pt x="8321421" y="2590121"/>
                  <a:pt x="8392657" y="2685715"/>
                </a:cubicBezTo>
                <a:cubicBezTo>
                  <a:pt x="8408997" y="2707641"/>
                  <a:pt x="8443285" y="2733359"/>
                  <a:pt x="8468858" y="2742866"/>
                </a:cubicBezTo>
                <a:cubicBezTo>
                  <a:pt x="8640741" y="2806771"/>
                  <a:pt x="8647015" y="2811078"/>
                  <a:pt x="8687711" y="2893101"/>
                </a:cubicBezTo>
                <a:cubicBezTo>
                  <a:pt x="8734253" y="2986911"/>
                  <a:pt x="8747807" y="3004203"/>
                  <a:pt x="8781528" y="3012820"/>
                </a:cubicBezTo>
                <a:cubicBezTo>
                  <a:pt x="8948787" y="3055557"/>
                  <a:pt x="9004734" y="3085401"/>
                  <a:pt x="9034268" y="3147638"/>
                </a:cubicBezTo>
                <a:cubicBezTo>
                  <a:pt x="9070526" y="3224047"/>
                  <a:pt x="9130523" y="3270712"/>
                  <a:pt x="9232900" y="3302136"/>
                </a:cubicBezTo>
                <a:cubicBezTo>
                  <a:pt x="9295788" y="3321439"/>
                  <a:pt x="9409768" y="3409771"/>
                  <a:pt x="9460632" y="3478625"/>
                </a:cubicBezTo>
                <a:cubicBezTo>
                  <a:pt x="9533225" y="3576891"/>
                  <a:pt x="9555578" y="3595024"/>
                  <a:pt x="9644057" y="3627424"/>
                </a:cubicBezTo>
                <a:cubicBezTo>
                  <a:pt x="9743707" y="3663914"/>
                  <a:pt x="9770314" y="3688157"/>
                  <a:pt x="9825072" y="3792362"/>
                </a:cubicBezTo>
                <a:cubicBezTo>
                  <a:pt x="9864000" y="3866440"/>
                  <a:pt x="9876758" y="3879992"/>
                  <a:pt x="9922844" y="3896214"/>
                </a:cubicBezTo>
                <a:cubicBezTo>
                  <a:pt x="10127848" y="3968371"/>
                  <a:pt x="10137016" y="3980202"/>
                  <a:pt x="10128203" y="4161210"/>
                </a:cubicBezTo>
                <a:cubicBezTo>
                  <a:pt x="10119915" y="4331416"/>
                  <a:pt x="10100732" y="4381782"/>
                  <a:pt x="10036738" y="4401355"/>
                </a:cubicBezTo>
                <a:cubicBezTo>
                  <a:pt x="9943251" y="4429949"/>
                  <a:pt x="9827183" y="4639026"/>
                  <a:pt x="9807409" y="4814450"/>
                </a:cubicBezTo>
                <a:lnTo>
                  <a:pt x="9801097" y="4870450"/>
                </a:lnTo>
                <a:lnTo>
                  <a:pt x="9055099" y="4870450"/>
                </a:lnTo>
                <a:lnTo>
                  <a:pt x="9055099" y="4819073"/>
                </a:lnTo>
                <a:cubicBezTo>
                  <a:pt x="9055099" y="4738241"/>
                  <a:pt x="9001872" y="4699364"/>
                  <a:pt x="8832876" y="4656762"/>
                </a:cubicBezTo>
                <a:cubicBezTo>
                  <a:pt x="8803268" y="4649298"/>
                  <a:pt x="8786035" y="4630558"/>
                  <a:pt x="8755369" y="4572477"/>
                </a:cubicBezTo>
                <a:cubicBezTo>
                  <a:pt x="8706411" y="4479747"/>
                  <a:pt x="8682152" y="4459894"/>
                  <a:pt x="8568069" y="4419195"/>
                </a:cubicBezTo>
                <a:cubicBezTo>
                  <a:pt x="8448150" y="4376414"/>
                  <a:pt x="8406088" y="4347806"/>
                  <a:pt x="8343144" y="4266218"/>
                </a:cubicBezTo>
                <a:cubicBezTo>
                  <a:pt x="8288485" y="4195370"/>
                  <a:pt x="8173495" y="4107987"/>
                  <a:pt x="8110437" y="4089376"/>
                </a:cubicBezTo>
                <a:cubicBezTo>
                  <a:pt x="8057673" y="4073803"/>
                  <a:pt x="8004721" y="4025066"/>
                  <a:pt x="7967298" y="3957627"/>
                </a:cubicBezTo>
                <a:cubicBezTo>
                  <a:pt x="7917413" y="3867740"/>
                  <a:pt x="7888424" y="3843303"/>
                  <a:pt x="7798861" y="3815640"/>
                </a:cubicBezTo>
                <a:cubicBezTo>
                  <a:pt x="7700284" y="3785193"/>
                  <a:pt x="7662646" y="3753423"/>
                  <a:pt x="7632794" y="3675464"/>
                </a:cubicBezTo>
                <a:cubicBezTo>
                  <a:pt x="7620257" y="3642720"/>
                  <a:pt x="7594049" y="3605443"/>
                  <a:pt x="7573056" y="3590495"/>
                </a:cubicBezTo>
                <a:cubicBezTo>
                  <a:pt x="7540057" y="3566998"/>
                  <a:pt x="7448812" y="3533374"/>
                  <a:pt x="7371510" y="3516225"/>
                </a:cubicBezTo>
                <a:cubicBezTo>
                  <a:pt x="7356698" y="3512939"/>
                  <a:pt x="7326725" y="3479800"/>
                  <a:pt x="7302680" y="3440130"/>
                </a:cubicBezTo>
                <a:cubicBezTo>
                  <a:pt x="7257968" y="3366351"/>
                  <a:pt x="7190909" y="3305087"/>
                  <a:pt x="7137401" y="3289129"/>
                </a:cubicBezTo>
                <a:cubicBezTo>
                  <a:pt x="7015303" y="3252717"/>
                  <a:pt x="6944517" y="3204194"/>
                  <a:pt x="6870320" y="3106054"/>
                </a:cubicBezTo>
                <a:cubicBezTo>
                  <a:pt x="6806806" y="3022039"/>
                  <a:pt x="6765562" y="2990485"/>
                  <a:pt x="6659341" y="2944641"/>
                </a:cubicBezTo>
                <a:cubicBezTo>
                  <a:pt x="6563766" y="2903391"/>
                  <a:pt x="6560250" y="2900030"/>
                  <a:pt x="6507370" y="2799399"/>
                </a:cubicBezTo>
                <a:cubicBezTo>
                  <a:pt x="6459797" y="2708870"/>
                  <a:pt x="6424093" y="2680195"/>
                  <a:pt x="6306874" y="2638380"/>
                </a:cubicBezTo>
                <a:cubicBezTo>
                  <a:pt x="6210370" y="2603955"/>
                  <a:pt x="6191249" y="2568786"/>
                  <a:pt x="6191249" y="2425700"/>
                </a:cubicBezTo>
                <a:cubicBezTo>
                  <a:pt x="6191249" y="2257609"/>
                  <a:pt x="6206633" y="2240548"/>
                  <a:pt x="6415947" y="2176487"/>
                </a:cubicBezTo>
                <a:cubicBezTo>
                  <a:pt x="6455792" y="2164293"/>
                  <a:pt x="6469538" y="2149393"/>
                  <a:pt x="6507370" y="2077401"/>
                </a:cubicBezTo>
                <a:cubicBezTo>
                  <a:pt x="6577668" y="1943621"/>
                  <a:pt x="6580800" y="1940222"/>
                  <a:pt x="6661151" y="1910530"/>
                </a:cubicBezTo>
                <a:cubicBezTo>
                  <a:pt x="6716295" y="1890152"/>
                  <a:pt x="6754895" y="1864107"/>
                  <a:pt x="6800849" y="1816264"/>
                </a:cubicBezTo>
                <a:cubicBezTo>
                  <a:pt x="6906176" y="1706612"/>
                  <a:pt x="6965768" y="1660755"/>
                  <a:pt x="7102294" y="1584300"/>
                </a:cubicBezTo>
                <a:cubicBezTo>
                  <a:pt x="7219945" y="1518415"/>
                  <a:pt x="7237602" y="1503637"/>
                  <a:pt x="7283450" y="1432680"/>
                </a:cubicBezTo>
                <a:cubicBezTo>
                  <a:pt x="7329795" y="1360955"/>
                  <a:pt x="7340375" y="1352225"/>
                  <a:pt x="7404100" y="1333129"/>
                </a:cubicBezTo>
                <a:cubicBezTo>
                  <a:pt x="7442517" y="1321616"/>
                  <a:pt x="7494540" y="1309680"/>
                  <a:pt x="7519708" y="1306605"/>
                </a:cubicBezTo>
                <a:cubicBezTo>
                  <a:pt x="7573714" y="1300005"/>
                  <a:pt x="7609272" y="1265736"/>
                  <a:pt x="7644318" y="1186502"/>
                </a:cubicBezTo>
                <a:cubicBezTo>
                  <a:pt x="7678324" y="1109628"/>
                  <a:pt x="7700931" y="1091408"/>
                  <a:pt x="7800439" y="1060673"/>
                </a:cubicBezTo>
                <a:cubicBezTo>
                  <a:pt x="7872455" y="1038429"/>
                  <a:pt x="7888395" y="1027914"/>
                  <a:pt x="7911734" y="987255"/>
                </a:cubicBezTo>
                <a:cubicBezTo>
                  <a:pt x="8004988" y="824798"/>
                  <a:pt x="8014348" y="815220"/>
                  <a:pt x="8126311" y="767699"/>
                </a:cubicBezTo>
                <a:cubicBezTo>
                  <a:pt x="8206263" y="733765"/>
                  <a:pt x="8242496" y="710182"/>
                  <a:pt x="8272655" y="672449"/>
                </a:cubicBezTo>
                <a:cubicBezTo>
                  <a:pt x="8401089" y="511761"/>
                  <a:pt x="8419453" y="498208"/>
                  <a:pt x="8571199" y="452117"/>
                </a:cubicBezTo>
                <a:cubicBezTo>
                  <a:pt x="8684008" y="417852"/>
                  <a:pt x="8708971" y="396147"/>
                  <a:pt x="8749090" y="297454"/>
                </a:cubicBezTo>
                <a:lnTo>
                  <a:pt x="8782240" y="215900"/>
                </a:lnTo>
                <a:lnTo>
                  <a:pt x="8890094" y="181209"/>
                </a:lnTo>
                <a:cubicBezTo>
                  <a:pt x="9032629" y="135363"/>
                  <a:pt x="9055099" y="118277"/>
                  <a:pt x="9055099" y="55743"/>
                </a:cubicBezTo>
                <a:close/>
                <a:moveTo>
                  <a:pt x="2730501" y="6350"/>
                </a:moveTo>
                <a:lnTo>
                  <a:pt x="3441701" y="6350"/>
                </a:lnTo>
                <a:lnTo>
                  <a:pt x="3441701" y="49417"/>
                </a:lnTo>
                <a:cubicBezTo>
                  <a:pt x="3441701" y="80596"/>
                  <a:pt x="3455065" y="108657"/>
                  <a:pt x="3490114" y="151070"/>
                </a:cubicBezTo>
                <a:cubicBezTo>
                  <a:pt x="3523514" y="191490"/>
                  <a:pt x="3541624" y="228346"/>
                  <a:pt x="3548516" y="269928"/>
                </a:cubicBezTo>
                <a:cubicBezTo>
                  <a:pt x="3554013" y="303078"/>
                  <a:pt x="3572855" y="357578"/>
                  <a:pt x="3590386" y="391040"/>
                </a:cubicBezTo>
                <a:cubicBezTo>
                  <a:pt x="3616107" y="440128"/>
                  <a:pt x="3634878" y="457645"/>
                  <a:pt x="3687556" y="481726"/>
                </a:cubicBezTo>
                <a:cubicBezTo>
                  <a:pt x="3775995" y="522153"/>
                  <a:pt x="3807181" y="559576"/>
                  <a:pt x="3824564" y="646139"/>
                </a:cubicBezTo>
                <a:cubicBezTo>
                  <a:pt x="3835850" y="702334"/>
                  <a:pt x="3835555" y="734920"/>
                  <a:pt x="3823259" y="789861"/>
                </a:cubicBezTo>
                <a:cubicBezTo>
                  <a:pt x="3803664" y="877417"/>
                  <a:pt x="3767823" y="913184"/>
                  <a:pt x="3686639" y="926190"/>
                </a:cubicBezTo>
                <a:cubicBezTo>
                  <a:pt x="3595990" y="940712"/>
                  <a:pt x="3509973" y="1023161"/>
                  <a:pt x="3459559" y="1143844"/>
                </a:cubicBezTo>
                <a:cubicBezTo>
                  <a:pt x="3446642" y="1174763"/>
                  <a:pt x="3418384" y="1195315"/>
                  <a:pt x="3322430" y="1243577"/>
                </a:cubicBezTo>
                <a:cubicBezTo>
                  <a:pt x="3216955" y="1296628"/>
                  <a:pt x="3188676" y="1318475"/>
                  <a:pt x="3100258" y="1415215"/>
                </a:cubicBezTo>
                <a:cubicBezTo>
                  <a:pt x="3001275" y="1523517"/>
                  <a:pt x="2996492" y="1526847"/>
                  <a:pt x="2892247" y="1560054"/>
                </a:cubicBezTo>
                <a:cubicBezTo>
                  <a:pt x="2750650" y="1605158"/>
                  <a:pt x="2725890" y="1623920"/>
                  <a:pt x="2694197" y="1710124"/>
                </a:cubicBezTo>
                <a:cubicBezTo>
                  <a:pt x="2668513" y="1779982"/>
                  <a:pt x="2666129" y="1782294"/>
                  <a:pt x="2607071" y="1794581"/>
                </a:cubicBezTo>
                <a:cubicBezTo>
                  <a:pt x="2473653" y="1822340"/>
                  <a:pt x="2393567" y="1875587"/>
                  <a:pt x="2348833" y="1966277"/>
                </a:cubicBezTo>
                <a:cubicBezTo>
                  <a:pt x="2326290" y="2011974"/>
                  <a:pt x="2303073" y="2038630"/>
                  <a:pt x="2272632" y="2053758"/>
                </a:cubicBezTo>
                <a:cubicBezTo>
                  <a:pt x="2161515" y="2108981"/>
                  <a:pt x="2093421" y="2154690"/>
                  <a:pt x="2046601" y="2205488"/>
                </a:cubicBezTo>
                <a:cubicBezTo>
                  <a:pt x="2018663" y="2235800"/>
                  <a:pt x="1956800" y="2286483"/>
                  <a:pt x="1909128" y="2318118"/>
                </a:cubicBezTo>
                <a:cubicBezTo>
                  <a:pt x="1826346" y="2373051"/>
                  <a:pt x="1822451" y="2377891"/>
                  <a:pt x="1822451" y="2425835"/>
                </a:cubicBezTo>
                <a:cubicBezTo>
                  <a:pt x="1822451" y="2473494"/>
                  <a:pt x="1826716" y="2478937"/>
                  <a:pt x="1906741" y="2533417"/>
                </a:cubicBezTo>
                <a:cubicBezTo>
                  <a:pt x="1953100" y="2564978"/>
                  <a:pt x="2016752" y="2622682"/>
                  <a:pt x="2048190" y="2661648"/>
                </a:cubicBezTo>
                <a:cubicBezTo>
                  <a:pt x="2092003" y="2715952"/>
                  <a:pt x="2119769" y="2737485"/>
                  <a:pt x="2167100" y="2753863"/>
                </a:cubicBezTo>
                <a:cubicBezTo>
                  <a:pt x="2287420" y="2795498"/>
                  <a:pt x="2314537" y="2815478"/>
                  <a:pt x="2350845" y="2889250"/>
                </a:cubicBezTo>
                <a:cubicBezTo>
                  <a:pt x="2400199" y="2989529"/>
                  <a:pt x="2444040" y="3025964"/>
                  <a:pt x="2541047" y="3047323"/>
                </a:cubicBezTo>
                <a:cubicBezTo>
                  <a:pt x="2608686" y="3062216"/>
                  <a:pt x="2629573" y="3073441"/>
                  <a:pt x="2663826" y="3113305"/>
                </a:cubicBezTo>
                <a:cubicBezTo>
                  <a:pt x="2686527" y="3139724"/>
                  <a:pt x="2705101" y="3168501"/>
                  <a:pt x="2705101" y="3177253"/>
                </a:cubicBezTo>
                <a:cubicBezTo>
                  <a:pt x="2705101" y="3217767"/>
                  <a:pt x="2784974" y="3283064"/>
                  <a:pt x="2864623" y="3307665"/>
                </a:cubicBezTo>
                <a:cubicBezTo>
                  <a:pt x="2985553" y="3345016"/>
                  <a:pt x="3008725" y="3360490"/>
                  <a:pt x="3107437" y="3469812"/>
                </a:cubicBezTo>
                <a:cubicBezTo>
                  <a:pt x="3186252" y="3557099"/>
                  <a:pt x="3213305" y="3577471"/>
                  <a:pt x="3316654" y="3627365"/>
                </a:cubicBezTo>
                <a:cubicBezTo>
                  <a:pt x="3434740" y="3684374"/>
                  <a:pt x="3435642" y="3685167"/>
                  <a:pt x="3491955" y="3781398"/>
                </a:cubicBezTo>
                <a:cubicBezTo>
                  <a:pt x="3550429" y="3881327"/>
                  <a:pt x="3564929" y="3892984"/>
                  <a:pt x="3686639" y="3937910"/>
                </a:cubicBezTo>
                <a:cubicBezTo>
                  <a:pt x="3773392" y="3969932"/>
                  <a:pt x="3804722" y="4004109"/>
                  <a:pt x="3823259" y="4086940"/>
                </a:cubicBezTo>
                <a:cubicBezTo>
                  <a:pt x="3835555" y="4141880"/>
                  <a:pt x="3835850" y="4174466"/>
                  <a:pt x="3824564" y="4230661"/>
                </a:cubicBezTo>
                <a:cubicBezTo>
                  <a:pt x="3808773" y="4309288"/>
                  <a:pt x="3804591" y="4313562"/>
                  <a:pt x="3683000" y="4375286"/>
                </a:cubicBezTo>
                <a:cubicBezTo>
                  <a:pt x="3603700" y="4415541"/>
                  <a:pt x="3581127" y="4447597"/>
                  <a:pt x="3548948" y="4565650"/>
                </a:cubicBezTo>
                <a:cubicBezTo>
                  <a:pt x="3529383" y="4637429"/>
                  <a:pt x="3492968" y="4710295"/>
                  <a:pt x="3466439" y="4730750"/>
                </a:cubicBezTo>
                <a:cubicBezTo>
                  <a:pt x="3455248" y="4739379"/>
                  <a:pt x="3441701" y="4798036"/>
                  <a:pt x="3441701" y="4837865"/>
                </a:cubicBezTo>
                <a:lnTo>
                  <a:pt x="3441701" y="4870450"/>
                </a:lnTo>
                <a:lnTo>
                  <a:pt x="2730501" y="4870450"/>
                </a:lnTo>
                <a:lnTo>
                  <a:pt x="2730501" y="4821864"/>
                </a:lnTo>
                <a:cubicBezTo>
                  <a:pt x="2730501" y="4743734"/>
                  <a:pt x="2663958" y="4695994"/>
                  <a:pt x="2524175" y="4673838"/>
                </a:cubicBezTo>
                <a:cubicBezTo>
                  <a:pt x="2484235" y="4667507"/>
                  <a:pt x="2467131" y="4653634"/>
                  <a:pt x="2417614" y="4587399"/>
                </a:cubicBezTo>
                <a:cubicBezTo>
                  <a:pt x="2340233" y="4483893"/>
                  <a:pt x="2327117" y="4473791"/>
                  <a:pt x="2179987" y="4404387"/>
                </a:cubicBezTo>
                <a:cubicBezTo>
                  <a:pt x="2073217" y="4354023"/>
                  <a:pt x="2048134" y="4336124"/>
                  <a:pt x="2008536" y="4282044"/>
                </a:cubicBezTo>
                <a:cubicBezTo>
                  <a:pt x="1919756" y="4160796"/>
                  <a:pt x="1865462" y="4113396"/>
                  <a:pt x="1788165" y="4089650"/>
                </a:cubicBezTo>
                <a:cubicBezTo>
                  <a:pt x="1707792" y="4064959"/>
                  <a:pt x="1683125" y="4042799"/>
                  <a:pt x="1632385" y="3949700"/>
                </a:cubicBezTo>
                <a:cubicBezTo>
                  <a:pt x="1582614" y="3858379"/>
                  <a:pt x="1566588" y="3844576"/>
                  <a:pt x="1490590" y="3827568"/>
                </a:cubicBezTo>
                <a:cubicBezTo>
                  <a:pt x="1390588" y="3805189"/>
                  <a:pt x="1354079" y="3777142"/>
                  <a:pt x="1299750" y="3680962"/>
                </a:cubicBezTo>
                <a:cubicBezTo>
                  <a:pt x="1247665" y="3588755"/>
                  <a:pt x="1219844" y="3570452"/>
                  <a:pt x="1079501" y="3536061"/>
                </a:cubicBezTo>
                <a:cubicBezTo>
                  <a:pt x="1035375" y="3525247"/>
                  <a:pt x="1009328" y="3507233"/>
                  <a:pt x="965200" y="3457011"/>
                </a:cubicBezTo>
                <a:cubicBezTo>
                  <a:pt x="869162" y="3347706"/>
                  <a:pt x="833463" y="3318885"/>
                  <a:pt x="703267" y="3245539"/>
                </a:cubicBezTo>
                <a:cubicBezTo>
                  <a:pt x="590057" y="3181762"/>
                  <a:pt x="572604" y="3166858"/>
                  <a:pt x="523935" y="3092393"/>
                </a:cubicBezTo>
                <a:cubicBezTo>
                  <a:pt x="457425" y="2990631"/>
                  <a:pt x="451317" y="2985900"/>
                  <a:pt x="340286" y="2950140"/>
                </a:cubicBezTo>
                <a:cubicBezTo>
                  <a:pt x="264417" y="2925705"/>
                  <a:pt x="245777" y="2913818"/>
                  <a:pt x="220470" y="2873729"/>
                </a:cubicBezTo>
                <a:cubicBezTo>
                  <a:pt x="203987" y="2847618"/>
                  <a:pt x="190500" y="2817976"/>
                  <a:pt x="190500" y="2807857"/>
                </a:cubicBezTo>
                <a:cubicBezTo>
                  <a:pt x="190500" y="2797738"/>
                  <a:pt x="171252" y="2769049"/>
                  <a:pt x="147725" y="2744104"/>
                </a:cubicBezTo>
                <a:cubicBezTo>
                  <a:pt x="112089" y="2706318"/>
                  <a:pt x="96196" y="2698750"/>
                  <a:pt x="52476" y="2698750"/>
                </a:cubicBezTo>
                <a:lnTo>
                  <a:pt x="0" y="2698750"/>
                </a:lnTo>
                <a:lnTo>
                  <a:pt x="0" y="2178050"/>
                </a:lnTo>
                <a:lnTo>
                  <a:pt x="52476" y="2178050"/>
                </a:lnTo>
                <a:cubicBezTo>
                  <a:pt x="96196" y="2178050"/>
                  <a:pt x="112089" y="2170482"/>
                  <a:pt x="147725" y="2132696"/>
                </a:cubicBezTo>
                <a:cubicBezTo>
                  <a:pt x="171252" y="2107751"/>
                  <a:pt x="190500" y="2077620"/>
                  <a:pt x="190500" y="2065739"/>
                </a:cubicBezTo>
                <a:cubicBezTo>
                  <a:pt x="190500" y="2023670"/>
                  <a:pt x="265278" y="1952162"/>
                  <a:pt x="346174" y="1916870"/>
                </a:cubicBezTo>
                <a:cubicBezTo>
                  <a:pt x="424155" y="1882850"/>
                  <a:pt x="533401" y="1803797"/>
                  <a:pt x="533401" y="1781390"/>
                </a:cubicBezTo>
                <a:cubicBezTo>
                  <a:pt x="533401" y="1746696"/>
                  <a:pt x="610272" y="1677715"/>
                  <a:pt x="705221" y="1627204"/>
                </a:cubicBezTo>
                <a:cubicBezTo>
                  <a:pt x="763476" y="1596215"/>
                  <a:pt x="828828" y="1551744"/>
                  <a:pt x="850449" y="1528380"/>
                </a:cubicBezTo>
                <a:cubicBezTo>
                  <a:pt x="1007914" y="1358228"/>
                  <a:pt x="1011636" y="1355418"/>
                  <a:pt x="1125683" y="1320632"/>
                </a:cubicBezTo>
                <a:cubicBezTo>
                  <a:pt x="1246931" y="1283649"/>
                  <a:pt x="1283784" y="1255041"/>
                  <a:pt x="1322278" y="1168019"/>
                </a:cubicBezTo>
                <a:cubicBezTo>
                  <a:pt x="1358761" y="1085544"/>
                  <a:pt x="1381546" y="1065622"/>
                  <a:pt x="1466851" y="1041613"/>
                </a:cubicBezTo>
                <a:cubicBezTo>
                  <a:pt x="1508761" y="1029817"/>
                  <a:pt x="1556483" y="1007799"/>
                  <a:pt x="1572899" y="992683"/>
                </a:cubicBezTo>
                <a:cubicBezTo>
                  <a:pt x="1600000" y="967729"/>
                  <a:pt x="1671305" y="866908"/>
                  <a:pt x="1697589" y="816377"/>
                </a:cubicBezTo>
                <a:cubicBezTo>
                  <a:pt x="1703398" y="805210"/>
                  <a:pt x="1749296" y="783628"/>
                  <a:pt x="1799585" y="768417"/>
                </a:cubicBezTo>
                <a:cubicBezTo>
                  <a:pt x="1882703" y="743277"/>
                  <a:pt x="1894570" y="735372"/>
                  <a:pt x="1930038" y="681531"/>
                </a:cubicBezTo>
                <a:cubicBezTo>
                  <a:pt x="1985433" y="597436"/>
                  <a:pt x="2063830" y="529848"/>
                  <a:pt x="2192962" y="454860"/>
                </a:cubicBezTo>
                <a:cubicBezTo>
                  <a:pt x="2254611" y="419059"/>
                  <a:pt x="2320717" y="380476"/>
                  <a:pt x="2339862" y="369119"/>
                </a:cubicBezTo>
                <a:cubicBezTo>
                  <a:pt x="2359010" y="357762"/>
                  <a:pt x="2397608" y="317428"/>
                  <a:pt x="2425637" y="279487"/>
                </a:cubicBezTo>
                <a:cubicBezTo>
                  <a:pt x="2475562" y="211906"/>
                  <a:pt x="2512436" y="188102"/>
                  <a:pt x="2616201" y="156471"/>
                </a:cubicBezTo>
                <a:cubicBezTo>
                  <a:pt x="2706791" y="128856"/>
                  <a:pt x="2730501" y="107794"/>
                  <a:pt x="2730501" y="54936"/>
                </a:cubicBezTo>
                <a:close/>
                <a:moveTo>
                  <a:pt x="28708348" y="0"/>
                </a:moveTo>
                <a:lnTo>
                  <a:pt x="28722528" y="70480"/>
                </a:lnTo>
                <a:cubicBezTo>
                  <a:pt x="28730326" y="109244"/>
                  <a:pt x="28740294" y="149249"/>
                  <a:pt x="28744682" y="159380"/>
                </a:cubicBezTo>
                <a:cubicBezTo>
                  <a:pt x="28749066" y="169511"/>
                  <a:pt x="28767160" y="212918"/>
                  <a:pt x="28784892" y="255839"/>
                </a:cubicBezTo>
                <a:cubicBezTo>
                  <a:pt x="28828100" y="360451"/>
                  <a:pt x="28879736" y="429038"/>
                  <a:pt x="28938088" y="459318"/>
                </a:cubicBezTo>
                <a:cubicBezTo>
                  <a:pt x="29000476" y="491694"/>
                  <a:pt x="29014572" y="514687"/>
                  <a:pt x="29037888" y="622085"/>
                </a:cubicBezTo>
                <a:cubicBezTo>
                  <a:pt x="29059724" y="722680"/>
                  <a:pt x="29046456" y="858547"/>
                  <a:pt x="29010956" y="897771"/>
                </a:cubicBezTo>
                <a:cubicBezTo>
                  <a:pt x="29000064" y="909807"/>
                  <a:pt x="28953040" y="934219"/>
                  <a:pt x="28906456" y="952020"/>
                </a:cubicBezTo>
                <a:cubicBezTo>
                  <a:pt x="28788580" y="997063"/>
                  <a:pt x="28767912" y="1014609"/>
                  <a:pt x="28728038" y="1103478"/>
                </a:cubicBezTo>
                <a:cubicBezTo>
                  <a:pt x="28697178" y="1172257"/>
                  <a:pt x="28687244" y="1183192"/>
                  <a:pt x="28643556" y="1196475"/>
                </a:cubicBezTo>
                <a:cubicBezTo>
                  <a:pt x="28482448" y="1245463"/>
                  <a:pt x="28424726" y="1289241"/>
                  <a:pt x="28326782" y="1436733"/>
                </a:cubicBezTo>
                <a:cubicBezTo>
                  <a:pt x="28291860" y="1489326"/>
                  <a:pt x="28274688" y="1500667"/>
                  <a:pt x="28149352" y="1553930"/>
                </a:cubicBezTo>
                <a:cubicBezTo>
                  <a:pt x="28004756" y="1615376"/>
                  <a:pt x="27976664" y="1639840"/>
                  <a:pt x="27904330" y="1767302"/>
                </a:cubicBezTo>
                <a:cubicBezTo>
                  <a:pt x="27884954" y="1801450"/>
                  <a:pt x="27872240" y="1808553"/>
                  <a:pt x="27818710" y="1815135"/>
                </a:cubicBezTo>
                <a:cubicBezTo>
                  <a:pt x="27784136" y="1819386"/>
                  <a:pt x="27730132" y="1832790"/>
                  <a:pt x="27698700" y="1844920"/>
                </a:cubicBezTo>
                <a:cubicBezTo>
                  <a:pt x="27648456" y="1864309"/>
                  <a:pt x="27636176" y="1877286"/>
                  <a:pt x="27597100" y="1952289"/>
                </a:cubicBezTo>
                <a:cubicBezTo>
                  <a:pt x="27572652" y="1999211"/>
                  <a:pt x="27551868" y="2043790"/>
                  <a:pt x="27550912" y="2051353"/>
                </a:cubicBezTo>
                <a:cubicBezTo>
                  <a:pt x="27549960" y="2058916"/>
                  <a:pt x="27501380" y="2077933"/>
                  <a:pt x="27442964" y="2093613"/>
                </a:cubicBezTo>
                <a:cubicBezTo>
                  <a:pt x="27337778" y="2121847"/>
                  <a:pt x="27336196" y="2122880"/>
                  <a:pt x="27279600" y="2200196"/>
                </a:cubicBezTo>
                <a:cubicBezTo>
                  <a:pt x="27239818" y="2254539"/>
                  <a:pt x="27201220" y="2290043"/>
                  <a:pt x="27152600" y="2317010"/>
                </a:cubicBezTo>
                <a:cubicBezTo>
                  <a:pt x="27072680" y="2361335"/>
                  <a:pt x="27051000" y="2387672"/>
                  <a:pt x="27051000" y="2440422"/>
                </a:cubicBezTo>
                <a:cubicBezTo>
                  <a:pt x="27051000" y="2470085"/>
                  <a:pt x="27060272" y="2482829"/>
                  <a:pt x="27096196" y="2502522"/>
                </a:cubicBezTo>
                <a:cubicBezTo>
                  <a:pt x="27191312" y="2554669"/>
                  <a:pt x="27222542" y="2580646"/>
                  <a:pt x="27285640" y="2660111"/>
                </a:cubicBezTo>
                <a:cubicBezTo>
                  <a:pt x="27345624" y="2735659"/>
                  <a:pt x="27358336" y="2744780"/>
                  <a:pt x="27446912" y="2775839"/>
                </a:cubicBezTo>
                <a:cubicBezTo>
                  <a:pt x="27499796" y="2794382"/>
                  <a:pt x="27548976" y="2813204"/>
                  <a:pt x="27556192" y="2817666"/>
                </a:cubicBezTo>
                <a:cubicBezTo>
                  <a:pt x="27563412" y="2822127"/>
                  <a:pt x="27586510" y="2862520"/>
                  <a:pt x="27607526" y="2907428"/>
                </a:cubicBezTo>
                <a:cubicBezTo>
                  <a:pt x="27649436" y="2996985"/>
                  <a:pt x="27681400" y="3021451"/>
                  <a:pt x="27776156" y="3036489"/>
                </a:cubicBezTo>
                <a:cubicBezTo>
                  <a:pt x="27849648" y="3048153"/>
                  <a:pt x="27909544" y="3083936"/>
                  <a:pt x="27933672" y="3130594"/>
                </a:cubicBezTo>
                <a:cubicBezTo>
                  <a:pt x="27975596" y="3211668"/>
                  <a:pt x="28032344" y="3258860"/>
                  <a:pt x="28163300" y="3321553"/>
                </a:cubicBezTo>
                <a:cubicBezTo>
                  <a:pt x="28257264" y="3366538"/>
                  <a:pt x="28303700" y="3396910"/>
                  <a:pt x="28329564" y="3430301"/>
                </a:cubicBezTo>
                <a:cubicBezTo>
                  <a:pt x="28411992" y="3536725"/>
                  <a:pt x="28475260" y="3597182"/>
                  <a:pt x="28520748" y="3612998"/>
                </a:cubicBezTo>
                <a:cubicBezTo>
                  <a:pt x="28547094" y="3622158"/>
                  <a:pt x="28596392" y="3643883"/>
                  <a:pt x="28630300" y="3661277"/>
                </a:cubicBezTo>
                <a:cubicBezTo>
                  <a:pt x="28683538" y="3688585"/>
                  <a:pt x="28696776" y="3703644"/>
                  <a:pt x="28727266" y="3771605"/>
                </a:cubicBezTo>
                <a:cubicBezTo>
                  <a:pt x="28768676" y="3863896"/>
                  <a:pt x="28805708" y="3896677"/>
                  <a:pt x="28899300" y="3923885"/>
                </a:cubicBezTo>
                <a:cubicBezTo>
                  <a:pt x="28996324" y="3952090"/>
                  <a:pt x="29015776" y="3973492"/>
                  <a:pt x="29038004" y="4076485"/>
                </a:cubicBezTo>
                <a:cubicBezTo>
                  <a:pt x="29055072" y="4155577"/>
                  <a:pt x="29055060" y="4173434"/>
                  <a:pt x="29037908" y="4241585"/>
                </a:cubicBezTo>
                <a:cubicBezTo>
                  <a:pt x="29008372" y="4358972"/>
                  <a:pt x="28990644" y="4390208"/>
                  <a:pt x="28938088" y="4417482"/>
                </a:cubicBezTo>
                <a:cubicBezTo>
                  <a:pt x="28837096" y="4469892"/>
                  <a:pt x="28727400" y="4678631"/>
                  <a:pt x="28727400" y="4818394"/>
                </a:cubicBezTo>
                <a:lnTo>
                  <a:pt x="28727400" y="4870450"/>
                </a:lnTo>
                <a:lnTo>
                  <a:pt x="27965400" y="4870450"/>
                </a:lnTo>
                <a:lnTo>
                  <a:pt x="27965400" y="4825165"/>
                </a:lnTo>
                <a:cubicBezTo>
                  <a:pt x="27965400" y="4800259"/>
                  <a:pt x="27959224" y="4768340"/>
                  <a:pt x="27951676" y="4754235"/>
                </a:cubicBezTo>
                <a:cubicBezTo>
                  <a:pt x="27934208" y="4721600"/>
                  <a:pt x="27826604" y="4665880"/>
                  <a:pt x="27796496" y="4673879"/>
                </a:cubicBezTo>
                <a:cubicBezTo>
                  <a:pt x="27752444" y="4685580"/>
                  <a:pt x="27700082" y="4643866"/>
                  <a:pt x="27660572" y="4565595"/>
                </a:cubicBezTo>
                <a:cubicBezTo>
                  <a:pt x="27616968" y="4479216"/>
                  <a:pt x="27598442" y="4464546"/>
                  <a:pt x="27476048" y="4419478"/>
                </a:cubicBezTo>
                <a:cubicBezTo>
                  <a:pt x="27360862" y="4377062"/>
                  <a:pt x="27319696" y="4349595"/>
                  <a:pt x="27258420" y="4274269"/>
                </a:cubicBezTo>
                <a:cubicBezTo>
                  <a:pt x="27190688" y="4191003"/>
                  <a:pt x="27146260" y="4155225"/>
                  <a:pt x="27042868" y="4100680"/>
                </a:cubicBezTo>
                <a:cubicBezTo>
                  <a:pt x="26935076" y="4043811"/>
                  <a:pt x="26904056" y="4016084"/>
                  <a:pt x="26866848" y="3943350"/>
                </a:cubicBezTo>
                <a:cubicBezTo>
                  <a:pt x="26826980" y="3865414"/>
                  <a:pt x="26792164" y="3836910"/>
                  <a:pt x="26695400" y="3802978"/>
                </a:cubicBezTo>
                <a:cubicBezTo>
                  <a:pt x="26592922" y="3767043"/>
                  <a:pt x="26571204" y="3748887"/>
                  <a:pt x="26543212" y="3675731"/>
                </a:cubicBezTo>
                <a:cubicBezTo>
                  <a:pt x="26514226" y="3599975"/>
                  <a:pt x="26473784" y="3569911"/>
                  <a:pt x="26365028" y="3543258"/>
                </a:cubicBezTo>
                <a:cubicBezTo>
                  <a:pt x="26271324" y="3520294"/>
                  <a:pt x="26253080" y="3505542"/>
                  <a:pt x="26179804" y="3393474"/>
                </a:cubicBezTo>
                <a:cubicBezTo>
                  <a:pt x="26154086" y="3354144"/>
                  <a:pt x="26121366" y="3332363"/>
                  <a:pt x="26002428" y="3275401"/>
                </a:cubicBezTo>
                <a:cubicBezTo>
                  <a:pt x="25861664" y="3207988"/>
                  <a:pt x="25853828" y="3202064"/>
                  <a:pt x="25777516" y="3105422"/>
                </a:cubicBezTo>
                <a:cubicBezTo>
                  <a:pt x="25697544" y="3004145"/>
                  <a:pt x="25626268" y="2951959"/>
                  <a:pt x="25544410" y="2934749"/>
                </a:cubicBezTo>
                <a:cubicBezTo>
                  <a:pt x="25495028" y="2924367"/>
                  <a:pt x="25472352" y="2899601"/>
                  <a:pt x="25406308" y="2783920"/>
                </a:cubicBezTo>
                <a:cubicBezTo>
                  <a:pt x="25354360" y="2692930"/>
                  <a:pt x="25353472" y="2692166"/>
                  <a:pt x="25253204" y="2651956"/>
                </a:cubicBezTo>
                <a:cubicBezTo>
                  <a:pt x="25114816" y="2596460"/>
                  <a:pt x="25101548" y="2576669"/>
                  <a:pt x="25101548" y="2425700"/>
                </a:cubicBezTo>
                <a:cubicBezTo>
                  <a:pt x="25101548" y="2273968"/>
                  <a:pt x="25115052" y="2253743"/>
                  <a:pt x="25252918" y="2198961"/>
                </a:cubicBezTo>
                <a:lnTo>
                  <a:pt x="25353488" y="2159000"/>
                </a:lnTo>
                <a:lnTo>
                  <a:pt x="25405318" y="2063750"/>
                </a:lnTo>
                <a:cubicBezTo>
                  <a:pt x="25456844" y="1969059"/>
                  <a:pt x="25457822" y="1968164"/>
                  <a:pt x="25571816" y="1911350"/>
                </a:cubicBezTo>
                <a:cubicBezTo>
                  <a:pt x="25692672" y="1851114"/>
                  <a:pt x="25713332" y="1834793"/>
                  <a:pt x="25774648" y="1751118"/>
                </a:cubicBezTo>
                <a:cubicBezTo>
                  <a:pt x="25833504" y="1670802"/>
                  <a:pt x="25878284" y="1639973"/>
                  <a:pt x="26019242" y="1582723"/>
                </a:cubicBezTo>
                <a:cubicBezTo>
                  <a:pt x="26144100" y="1532012"/>
                  <a:pt x="26150824" y="1527299"/>
                  <a:pt x="26180436" y="1469752"/>
                </a:cubicBezTo>
                <a:cubicBezTo>
                  <a:pt x="26222920" y="1387187"/>
                  <a:pt x="26261106" y="1359009"/>
                  <a:pt x="26365028" y="1333542"/>
                </a:cubicBezTo>
                <a:cubicBezTo>
                  <a:pt x="26474400" y="1306739"/>
                  <a:pt x="26510352" y="1279651"/>
                  <a:pt x="26551278" y="1193215"/>
                </a:cubicBezTo>
                <a:cubicBezTo>
                  <a:pt x="26602412" y="1085215"/>
                  <a:pt x="26608818" y="1078780"/>
                  <a:pt x="26695400" y="1048455"/>
                </a:cubicBezTo>
                <a:cubicBezTo>
                  <a:pt x="26810928" y="1007992"/>
                  <a:pt x="26852282" y="978990"/>
                  <a:pt x="26883452" y="916573"/>
                </a:cubicBezTo>
                <a:cubicBezTo>
                  <a:pt x="26931700" y="819968"/>
                  <a:pt x="26954340" y="797063"/>
                  <a:pt x="27044344" y="753793"/>
                </a:cubicBezTo>
                <a:cubicBezTo>
                  <a:pt x="27113300" y="720643"/>
                  <a:pt x="27158348" y="685111"/>
                  <a:pt x="27247544" y="593519"/>
                </a:cubicBezTo>
                <a:lnTo>
                  <a:pt x="27362148" y="475838"/>
                </a:lnTo>
                <a:lnTo>
                  <a:pt x="27473234" y="444828"/>
                </a:lnTo>
                <a:cubicBezTo>
                  <a:pt x="27555312" y="421914"/>
                  <a:pt x="27588900" y="406217"/>
                  <a:pt x="27601884" y="384709"/>
                </a:cubicBezTo>
                <a:cubicBezTo>
                  <a:pt x="27700634" y="221079"/>
                  <a:pt x="27732514" y="193516"/>
                  <a:pt x="27847584" y="172264"/>
                </a:cubicBezTo>
                <a:cubicBezTo>
                  <a:pt x="27938830" y="155411"/>
                  <a:pt x="27965400" y="128772"/>
                  <a:pt x="27965400" y="54135"/>
                </a:cubicBezTo>
                <a:lnTo>
                  <a:pt x="27965400" y="597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94835" y="-593867"/>
            <a:ext cx="3202330" cy="2964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486859" y="2327133"/>
            <a:ext cx="7218283" cy="1919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96641" y="1922732"/>
            <a:ext cx="239532" cy="23953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627948"/>
            <a:ext cx="12192000" cy="191454"/>
          </a:xfrm>
          <a:custGeom>
            <a:avLst/>
            <a:gdLst>
              <a:gd name="connsiteX0" fmla="*/ 0 w 13577104"/>
              <a:gd name="connsiteY0" fmla="*/ 277818 h 451438"/>
              <a:gd name="connsiteX1" fmla="*/ 1932972 w 13577104"/>
              <a:gd name="connsiteY1" fmla="*/ 23174 h 451438"/>
              <a:gd name="connsiteX2" fmla="*/ 4155311 w 13577104"/>
              <a:gd name="connsiteY2" fmla="*/ 428288 h 451438"/>
              <a:gd name="connsiteX3" fmla="*/ 7014258 w 13577104"/>
              <a:gd name="connsiteY3" fmla="*/ 25 h 451438"/>
              <a:gd name="connsiteX4" fmla="*/ 9225023 w 13577104"/>
              <a:gd name="connsiteY4" fmla="*/ 451438 h 451438"/>
              <a:gd name="connsiteX5" fmla="*/ 11586258 w 13577104"/>
              <a:gd name="connsiteY5" fmla="*/ 25 h 451438"/>
              <a:gd name="connsiteX6" fmla="*/ 13577104 w 13577104"/>
              <a:gd name="connsiteY6" fmla="*/ 439863 h 451438"/>
            </a:gdLst>
            <a:ahLst/>
            <a:cxnLst/>
            <a:rect l="l" t="t" r="r" b="b"/>
            <a:pathLst>
              <a:path w="13577104" h="451438">
                <a:moveTo>
                  <a:pt x="0" y="277818"/>
                </a:moveTo>
                <a:cubicBezTo>
                  <a:pt x="620210" y="137957"/>
                  <a:pt x="1240420" y="-1904"/>
                  <a:pt x="1932972" y="23174"/>
                </a:cubicBezTo>
                <a:cubicBezTo>
                  <a:pt x="2625524" y="48252"/>
                  <a:pt x="3308430" y="432146"/>
                  <a:pt x="4155311" y="428288"/>
                </a:cubicBezTo>
                <a:cubicBezTo>
                  <a:pt x="5002192" y="424430"/>
                  <a:pt x="6169306" y="-3833"/>
                  <a:pt x="7014258" y="25"/>
                </a:cubicBezTo>
                <a:cubicBezTo>
                  <a:pt x="7859210" y="3883"/>
                  <a:pt x="8463023" y="451438"/>
                  <a:pt x="9225023" y="451438"/>
                </a:cubicBezTo>
                <a:cubicBezTo>
                  <a:pt x="9987023" y="451438"/>
                  <a:pt x="10860911" y="1954"/>
                  <a:pt x="11586258" y="25"/>
                </a:cubicBezTo>
                <a:cubicBezTo>
                  <a:pt x="12311605" y="-1904"/>
                  <a:pt x="12944354" y="218979"/>
                  <a:pt x="13577104" y="439863"/>
                </a:cubicBezTo>
              </a:path>
            </a:pathLst>
          </a:cu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96366" y="2881382"/>
            <a:ext cx="822767" cy="1562582"/>
          </a:xfrm>
          <a:custGeom>
            <a:avLst/>
            <a:gdLst>
              <a:gd name="connsiteX0" fmla="*/ 0 w 822767"/>
              <a:gd name="connsiteY0" fmla="*/ 0 h 1562582"/>
              <a:gd name="connsiteX1" fmla="*/ 822767 w 822767"/>
              <a:gd name="connsiteY1" fmla="*/ 781291 h 1562582"/>
              <a:gd name="connsiteX2" fmla="*/ 0 w 822767"/>
              <a:gd name="connsiteY2" fmla="*/ 1562582 h 1562582"/>
              <a:gd name="connsiteX3" fmla="*/ 524308 w 822767"/>
              <a:gd name="connsiteY3" fmla="*/ 781291 h 1562582"/>
              <a:gd name="connsiteX4" fmla="*/ 0 w 822767"/>
              <a:gd name="connsiteY4" fmla="*/ 0 h 1562582"/>
              <a:gd name="connsiteX5" fmla="*/ 0 w 822767"/>
              <a:gd name="connsiteY5" fmla="*/ 0 h 1562582"/>
              <a:gd name="connsiteX6" fmla="*/ 0 w 822767"/>
              <a:gd name="connsiteY6" fmla="*/ 0 h 1562582"/>
            </a:gdLst>
            <a:ahLst/>
            <a:cxnLst/>
            <a:rect l="l" t="t" r="r" b="b"/>
            <a:pathLst>
              <a:path w="822767" h="1562582">
                <a:moveTo>
                  <a:pt x="0" y="0"/>
                </a:moveTo>
                <a:lnTo>
                  <a:pt x="822767" y="781291"/>
                </a:lnTo>
                <a:lnTo>
                  <a:pt x="0" y="1562582"/>
                </a:lnTo>
                <a:lnTo>
                  <a:pt x="524308" y="7812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496708" y="3014263"/>
            <a:ext cx="822767" cy="1562582"/>
          </a:xfrm>
          <a:custGeom>
            <a:avLst/>
            <a:gdLst>
              <a:gd name="connsiteX0" fmla="*/ 0 w 822767"/>
              <a:gd name="connsiteY0" fmla="*/ 0 h 1562582"/>
              <a:gd name="connsiteX1" fmla="*/ 822767 w 822767"/>
              <a:gd name="connsiteY1" fmla="*/ 781291 h 1562582"/>
              <a:gd name="connsiteX2" fmla="*/ 0 w 822767"/>
              <a:gd name="connsiteY2" fmla="*/ 1562582 h 1562582"/>
              <a:gd name="connsiteX3" fmla="*/ 524308 w 822767"/>
              <a:gd name="connsiteY3" fmla="*/ 781291 h 1562582"/>
              <a:gd name="connsiteX4" fmla="*/ 0 w 822767"/>
              <a:gd name="connsiteY4" fmla="*/ 0 h 1562582"/>
              <a:gd name="connsiteX5" fmla="*/ 0 w 822767"/>
              <a:gd name="connsiteY5" fmla="*/ 0 h 1562582"/>
              <a:gd name="connsiteX6" fmla="*/ 0 w 822767"/>
              <a:gd name="connsiteY6" fmla="*/ 0 h 1562582"/>
            </a:gdLst>
            <a:ahLst/>
            <a:cxnLst/>
            <a:rect l="l" t="t" r="r" b="b"/>
            <a:pathLst>
              <a:path w="822767" h="1562582">
                <a:moveTo>
                  <a:pt x="0" y="0"/>
                </a:moveTo>
                <a:lnTo>
                  <a:pt x="822767" y="781291"/>
                </a:lnTo>
                <a:lnTo>
                  <a:pt x="0" y="1562582"/>
                </a:lnTo>
                <a:lnTo>
                  <a:pt x="524308" y="7812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119209" y="3641129"/>
            <a:ext cx="319132" cy="319132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38821" y="2846657"/>
            <a:ext cx="822767" cy="1562582"/>
          </a:xfrm>
          <a:custGeom>
            <a:avLst/>
            <a:gdLst>
              <a:gd name="connsiteX0" fmla="*/ 0 w 822767"/>
              <a:gd name="connsiteY0" fmla="*/ 0 h 1562582"/>
              <a:gd name="connsiteX1" fmla="*/ 822767 w 822767"/>
              <a:gd name="connsiteY1" fmla="*/ 781291 h 1562582"/>
              <a:gd name="connsiteX2" fmla="*/ 0 w 822767"/>
              <a:gd name="connsiteY2" fmla="*/ 1562582 h 1562582"/>
              <a:gd name="connsiteX3" fmla="*/ 524308 w 822767"/>
              <a:gd name="connsiteY3" fmla="*/ 781291 h 1562582"/>
              <a:gd name="connsiteX4" fmla="*/ 0 w 822767"/>
              <a:gd name="connsiteY4" fmla="*/ 0 h 1562582"/>
              <a:gd name="connsiteX5" fmla="*/ 0 w 822767"/>
              <a:gd name="connsiteY5" fmla="*/ 0 h 1562582"/>
              <a:gd name="connsiteX6" fmla="*/ 0 w 822767"/>
              <a:gd name="connsiteY6" fmla="*/ 0 h 1562582"/>
            </a:gdLst>
            <a:ahLst/>
            <a:cxnLst/>
            <a:rect l="l" t="t" r="r" b="b"/>
            <a:pathLst>
              <a:path w="822767" h="1562582">
                <a:moveTo>
                  <a:pt x="0" y="0"/>
                </a:moveTo>
                <a:lnTo>
                  <a:pt x="822767" y="781291"/>
                </a:lnTo>
                <a:lnTo>
                  <a:pt x="0" y="1562582"/>
                </a:lnTo>
                <a:lnTo>
                  <a:pt x="524308" y="7812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61322" y="3468382"/>
            <a:ext cx="319132" cy="319132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31682" y="3014263"/>
            <a:ext cx="822767" cy="1562582"/>
          </a:xfrm>
          <a:custGeom>
            <a:avLst/>
            <a:gdLst>
              <a:gd name="connsiteX0" fmla="*/ 0 w 822767"/>
              <a:gd name="connsiteY0" fmla="*/ 0 h 1562582"/>
              <a:gd name="connsiteX1" fmla="*/ 822767 w 822767"/>
              <a:gd name="connsiteY1" fmla="*/ 781291 h 1562582"/>
              <a:gd name="connsiteX2" fmla="*/ 0 w 822767"/>
              <a:gd name="connsiteY2" fmla="*/ 1562582 h 1562582"/>
              <a:gd name="connsiteX3" fmla="*/ 524308 w 822767"/>
              <a:gd name="connsiteY3" fmla="*/ 781291 h 1562582"/>
              <a:gd name="connsiteX4" fmla="*/ 0 w 822767"/>
              <a:gd name="connsiteY4" fmla="*/ 0 h 1562582"/>
              <a:gd name="connsiteX5" fmla="*/ 0 w 822767"/>
              <a:gd name="connsiteY5" fmla="*/ 0 h 1562582"/>
              <a:gd name="connsiteX6" fmla="*/ 0 w 822767"/>
              <a:gd name="connsiteY6" fmla="*/ 0 h 1562582"/>
            </a:gdLst>
            <a:ahLst/>
            <a:cxnLst/>
            <a:rect l="l" t="t" r="r" b="b"/>
            <a:pathLst>
              <a:path w="822767" h="1562582">
                <a:moveTo>
                  <a:pt x="0" y="0"/>
                </a:moveTo>
                <a:lnTo>
                  <a:pt x="822767" y="781291"/>
                </a:lnTo>
                <a:lnTo>
                  <a:pt x="0" y="1562582"/>
                </a:lnTo>
                <a:lnTo>
                  <a:pt x="524308" y="7812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754183" y="3630847"/>
            <a:ext cx="319132" cy="319132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918866" y="3503106"/>
            <a:ext cx="319132" cy="319132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50694" y="3534934"/>
            <a:ext cx="255479" cy="255479"/>
          </a:xfrm>
          <a:prstGeom prst="pie">
            <a:avLst>
              <a:gd name="adj1" fmla="val 19870605"/>
              <a:gd name="adj2" fmla="val 1620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151036" y="3667815"/>
            <a:ext cx="255479" cy="255479"/>
          </a:xfrm>
          <a:prstGeom prst="pie">
            <a:avLst>
              <a:gd name="adj1" fmla="val 1409832"/>
              <a:gd name="adj2" fmla="val 16200000"/>
            </a:avLst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93149" y="3500209"/>
            <a:ext cx="255479" cy="255479"/>
          </a:xfrm>
          <a:prstGeom prst="pie">
            <a:avLst>
              <a:gd name="adj1" fmla="val 6193230"/>
              <a:gd name="adj2" fmla="val 1620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86010" y="3667815"/>
            <a:ext cx="255479" cy="255479"/>
          </a:xfrm>
          <a:prstGeom prst="pie">
            <a:avLst>
              <a:gd name="adj1" fmla="val 9251420"/>
              <a:gd name="adj2" fmla="val 16200000"/>
            </a:avLst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96959" y="1040275"/>
            <a:ext cx="3866926" cy="652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功能描述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96960" y="1738796"/>
            <a:ext cx="3866926" cy="11143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负责用户的注册、登录、退出和权限管理，确保系统安全性和用户身份验证。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365088" y="1028700"/>
            <a:ext cx="3866926" cy="652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数据结构描述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65089" y="1727220"/>
            <a:ext cx="3866926" cy="1125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用户表（users）：存储用户基本信息，包括id、phone、email、school等。
用户角色映射表：存储用户角色映射关系，包括id、teacher_user_id、student_user_id、role等。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129733" y="4576006"/>
            <a:ext cx="3866926" cy="652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FB6F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接口描述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129733" y="5303657"/>
            <a:ext cx="3866926" cy="1050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1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注册接口：/register (POST)，输入用户基本信息，输出注册成功/失败信息。
登录接口：/login (POST)，输入邮箱、密码，输出token和用户信息。
修改密码接口：/change- password (PUT)，输入当前密码、新密码，输出修改成功/失败信息。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714061" y="4542574"/>
            <a:ext cx="3866926" cy="652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FB6F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实现思路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14062" y="5270225"/>
            <a:ext cx="3866926" cy="1088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使用bcrypt对用户密码进行加密存储，确保密码安全。
使用JWT生成身份认证令牌，实现用户身份验证。
使用中间件验证用户身份和权限，确保系统安全。
实现基于角色的访问控制，提供细粒度的权限管理。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用户认证模块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700000">
            <a:off x="5049420" y="1228166"/>
            <a:ext cx="2093161" cy="4401668"/>
          </a:xfrm>
          <a:prstGeom prst="donut">
            <a:avLst>
              <a:gd name="adj" fmla="val 2257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2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32000"/>
                  <a:lumOff val="68000"/>
                </a:schemeClr>
              </a:gs>
              <a:gs pos="77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5049420" y="1228166"/>
            <a:ext cx="2093161" cy="4401668"/>
          </a:xfrm>
          <a:prstGeom prst="donut">
            <a:avLst>
              <a:gd name="adj" fmla="val 2257"/>
            </a:avLst>
          </a:prstGeom>
          <a:gradFill>
            <a:gsLst>
              <a:gs pos="0">
                <a:schemeClr val="accent1"/>
              </a:gs>
              <a:gs pos="41000">
                <a:schemeClr val="accent1">
                  <a:lumMod val="40000"/>
                  <a:lumOff val="60000"/>
                </a:schemeClr>
              </a:gs>
              <a:gs pos="61000">
                <a:schemeClr val="accent1">
                  <a:lumMod val="32000"/>
                  <a:lumOff val="68000"/>
                </a:schemeClr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1">
            <a:off x="5049420" y="1228166"/>
            <a:ext cx="2093161" cy="4401668"/>
          </a:xfrm>
          <a:prstGeom prst="donut">
            <a:avLst>
              <a:gd name="adj" fmla="val 2257"/>
            </a:avLst>
          </a:prstGeom>
          <a:gradFill>
            <a:gsLst>
              <a:gs pos="0">
                <a:schemeClr val="accent1"/>
              </a:gs>
              <a:gs pos="41000">
                <a:schemeClr val="accent1">
                  <a:lumMod val="40000"/>
                  <a:lumOff val="60000"/>
                </a:schemeClr>
              </a:gs>
              <a:gs pos="61000">
                <a:schemeClr val="accent1">
                  <a:lumMod val="32000"/>
                  <a:lumOff val="68000"/>
                </a:schemeClr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440809" y="4851114"/>
            <a:ext cx="391269" cy="391269"/>
            <a:chOff x="4440809" y="4851114"/>
            <a:chExt cx="391269" cy="391269"/>
          </a:xfrm>
        </p:grpSpPr>
        <p:sp>
          <p:nvSpPr>
            <p:cNvPr id="7" name="标题 1"/>
            <p:cNvSpPr txBox="1"/>
            <p:nvPr/>
          </p:nvSpPr>
          <p:spPr>
            <a:xfrm>
              <a:off x="4440809" y="4851114"/>
              <a:ext cx="391269" cy="391269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4475923" y="4886228"/>
              <a:ext cx="321041" cy="321041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4543642" y="4953947"/>
              <a:ext cx="185602" cy="185602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81131" y="1648055"/>
            <a:ext cx="391269" cy="391269"/>
            <a:chOff x="7381131" y="1648055"/>
            <a:chExt cx="391269" cy="391269"/>
          </a:xfrm>
        </p:grpSpPr>
        <p:sp>
          <p:nvSpPr>
            <p:cNvPr id="11" name="标题 1"/>
            <p:cNvSpPr txBox="1"/>
            <p:nvPr/>
          </p:nvSpPr>
          <p:spPr>
            <a:xfrm>
              <a:off x="7381131" y="1648055"/>
              <a:ext cx="391269" cy="391269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7416245" y="1683169"/>
              <a:ext cx="321041" cy="321041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7483964" y="1750888"/>
              <a:ext cx="185602" cy="185602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416245" y="4783562"/>
            <a:ext cx="391269" cy="391269"/>
            <a:chOff x="7416245" y="4783562"/>
            <a:chExt cx="391269" cy="391269"/>
          </a:xfrm>
        </p:grpSpPr>
        <p:sp>
          <p:nvSpPr>
            <p:cNvPr id="15" name="标题 1"/>
            <p:cNvSpPr txBox="1"/>
            <p:nvPr/>
          </p:nvSpPr>
          <p:spPr>
            <a:xfrm>
              <a:off x="7416245" y="4783562"/>
              <a:ext cx="391269" cy="391269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7451359" y="4818676"/>
              <a:ext cx="321041" cy="321041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7519078" y="4886395"/>
              <a:ext cx="185602" cy="185602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8367864" y="1196979"/>
            <a:ext cx="3151035" cy="521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接口描述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67864" y="1685832"/>
            <a:ext cx="3151035" cy="14105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获取题目接口：/user- answers/questions (GET)，输入无或题目类型参数，输出题目列表。
提交答案接口：/user- answers/submit (POST)，输入题目ID、答案内容，输出提交结果和正确性评估。
获取答题记录接口：/user- answers/records (GET)，输入无或筛选参数，输出答题记录列表。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67864" y="4391347"/>
            <a:ext cx="3151035" cy="521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实现思路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67864" y="4875560"/>
            <a:ext cx="3056163" cy="1208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为每个用户创建独立的答题记录表，提高查询效率。
使用文件系统存储题目内容和图片，支持多种格式。
实现答案比对和评分算法，提供准确的答题结果。
记录用户答题历史和正确率，为教学提供数据支持。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73102" y="4391347"/>
            <a:ext cx="3546392" cy="521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数据结构描述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0400" y="4955365"/>
            <a:ext cx="3559093" cy="11787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用户题目表（user_questions_[userId]）：存储每个用户的答题记录，包括id、question_path、attempt_count等。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343030" y="1740855"/>
            <a:ext cx="391269" cy="391269"/>
            <a:chOff x="4343030" y="1740855"/>
            <a:chExt cx="391269" cy="391269"/>
          </a:xfrm>
        </p:grpSpPr>
        <p:sp>
          <p:nvSpPr>
            <p:cNvPr id="25" name="标题 1"/>
            <p:cNvSpPr txBox="1"/>
            <p:nvPr/>
          </p:nvSpPr>
          <p:spPr>
            <a:xfrm>
              <a:off x="4343030" y="1740855"/>
              <a:ext cx="391269" cy="391269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4378144" y="1775969"/>
              <a:ext cx="321041" cy="321041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4445863" y="1843688"/>
              <a:ext cx="185602" cy="185602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8" name="标题 1"/>
          <p:cNvSpPr txBox="1"/>
          <p:nvPr/>
        </p:nvSpPr>
        <p:spPr>
          <a:xfrm>
            <a:off x="673102" y="1196979"/>
            <a:ext cx="3546392" cy="521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功能描述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60400" y="1663612"/>
            <a:ext cx="3559093" cy="11690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提供学生在线答题、提交答案、查看结果等功能。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答题模块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486059" y="2592728"/>
            <a:ext cx="10884756" cy="2304367"/>
          </a:xfrm>
          <a:custGeom>
            <a:avLst/>
            <a:gdLst>
              <a:gd name="connsiteX0" fmla="*/ 140676 w 11645349"/>
              <a:gd name="connsiteY0" fmla="*/ 2814320 h 3109847"/>
              <a:gd name="connsiteX1" fmla="*/ 140676 w 11645349"/>
              <a:gd name="connsiteY1" fmla="*/ 2915920 h 3109847"/>
              <a:gd name="connsiteX2" fmla="*/ 1605940 w 11645349"/>
              <a:gd name="connsiteY2" fmla="*/ 2930682 h 3109847"/>
              <a:gd name="connsiteX3" fmla="*/ 6046081 w 11645349"/>
              <a:gd name="connsiteY3" fmla="*/ 503699 h 3109847"/>
              <a:gd name="connsiteX4" fmla="*/ 9510434 w 11645349"/>
              <a:gd name="connsiteY4" fmla="*/ 2124395 h 3109847"/>
              <a:gd name="connsiteX5" fmla="*/ 11645349 w 11645349"/>
              <a:gd name="connsiteY5" fmla="*/ 0 h 3109847"/>
              <a:gd name="connsiteX6" fmla="*/ 10889083 w 10889083"/>
              <a:gd name="connsiteY6" fmla="*/ 138543 h 4180794"/>
              <a:gd name="connsiteX7" fmla="*/ 10889083 w 10889083"/>
              <a:gd name="connsiteY7" fmla="*/ 209425 h 4251676"/>
            </a:gdLst>
            <a:ahLst/>
            <a:cxnLst/>
            <a:rect l="l" t="t" r="r" b="b"/>
            <a:pathLst>
              <a:path w="11645349" h="3109847">
                <a:moveTo>
                  <a:pt x="140676" y="2814320"/>
                </a:moveTo>
                <a:cubicBezTo>
                  <a:pt x="19602" y="2766906"/>
                  <a:pt x="-103535" y="2896526"/>
                  <a:pt x="140676" y="2915920"/>
                </a:cubicBezTo>
                <a:cubicBezTo>
                  <a:pt x="384887" y="2935314"/>
                  <a:pt x="621706" y="3332719"/>
                  <a:pt x="1605940" y="2930682"/>
                </a:cubicBezTo>
                <a:cubicBezTo>
                  <a:pt x="2590174" y="2528645"/>
                  <a:pt x="4728665" y="638080"/>
                  <a:pt x="6046081" y="503699"/>
                </a:cubicBezTo>
                <a:cubicBezTo>
                  <a:pt x="7363497" y="369318"/>
                  <a:pt x="8238741" y="2307275"/>
                  <a:pt x="9510434" y="2124395"/>
                </a:cubicBezTo>
                <a:cubicBezTo>
                  <a:pt x="10782127" y="1941515"/>
                  <a:pt x="10845788" y="317619"/>
                  <a:pt x="11645349" y="0"/>
                </a:cubicBezTo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40000"/>
                    <a:lumOff val="60000"/>
                    <a:alpha val="0"/>
                  </a:schemeClr>
                </a:gs>
                <a:gs pos="33000">
                  <a:schemeClr val="accent1">
                    <a:lumMod val="60000"/>
                    <a:lumOff val="40000"/>
                    <a:alpha val="100000"/>
                  </a:schemeClr>
                </a:gs>
                <a:gs pos="75000">
                  <a:schemeClr val="accent1">
                    <a:alpha val="10000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85153" y="5092860"/>
            <a:ext cx="3820223" cy="863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提供教师创建、编辑、删除和管理题目的功能。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85154" y="4459132"/>
            <a:ext cx="3246682" cy="5335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功能描述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99247" y="1887980"/>
            <a:ext cx="3820223" cy="787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创建题目接口：/questions (POST)，输入题目内容、类型、难度等信息，输出题目创建结果。
获取题目接口：/questions (GET)，输入无或筛选参数，输出题目列表。
修改题目接口：/questions/:id (PUT)，输入题目ID、更新内容，输出更新结果。
题目上传接口：/upload (POST)，输入题目文件、题目元数据，输出上传结果。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99248" y="1234948"/>
            <a:ext cx="3246682" cy="558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接口描述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69191" y="4928243"/>
            <a:ext cx="3820223" cy="888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支持多种题目格式，包括LaTeX公式，满足不同教学需求。
使用富文本编辑器创建和编辑题目，提供便捷的操作体验。
实现题目分类和标签系统，方便教师管理和学生查询。
提供题目预览和测试功能，确保题目质量。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669192" y="4327601"/>
            <a:ext cx="3025816" cy="5081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实现思路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6350" y="4457700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4770" y="4516120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05276" y="2817876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363696" y="2876296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22516" y="3978123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80936" y="4036543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8157084" y="1307938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4848335" y="4467827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10901893" y="4398379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894481" y="1813561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70227" y="5013961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763542" y="4867014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0200942" y="1903806"/>
            <a:ext cx="976096" cy="957825"/>
            <a:chOff x="10200942" y="1903806"/>
            <a:chExt cx="976096" cy="957825"/>
          </a:xfrm>
        </p:grpSpPr>
        <p:sp>
          <p:nvSpPr>
            <p:cNvPr id="23" name="标题 1"/>
            <p:cNvSpPr txBox="1"/>
            <p:nvPr/>
          </p:nvSpPr>
          <p:spPr>
            <a:xfrm rot="3680902">
              <a:off x="10378407" y="1934758"/>
              <a:ext cx="478950" cy="688545"/>
            </a:xfrm>
            <a:custGeom>
              <a:avLst/>
              <a:gdLst>
                <a:gd name="connsiteX0" fmla="*/ 0 w 654968"/>
                <a:gd name="connsiteY0" fmla="*/ 941590 h 941590"/>
                <a:gd name="connsiteX1" fmla="*/ 654968 w 654968"/>
                <a:gd name="connsiteY1" fmla="*/ 0 h 941590"/>
                <a:gd name="connsiteX2" fmla="*/ 514642 w 654968"/>
                <a:gd name="connsiteY2" fmla="*/ 808329 h 941590"/>
                <a:gd name="connsiteX3" fmla="*/ 0 w 654968"/>
                <a:gd name="connsiteY3" fmla="*/ 941590 h 941590"/>
                <a:gd name="connsiteX4" fmla="*/ 0 w 642036"/>
                <a:gd name="connsiteY4" fmla="*/ 932180 h 932180"/>
              </a:gdLst>
              <a:ahLst/>
              <a:cxnLst/>
              <a:rect l="l" t="t" r="r" b="b"/>
              <a:pathLst>
                <a:path w="654968" h="941590">
                  <a:moveTo>
                    <a:pt x="0" y="941590"/>
                  </a:moveTo>
                  <a:lnTo>
                    <a:pt x="654968" y="0"/>
                  </a:lnTo>
                  <a:lnTo>
                    <a:pt x="514642" y="808329"/>
                  </a:lnTo>
                  <a:lnTo>
                    <a:pt x="0" y="94159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6019035">
              <a:off x="10492478" y="2338529"/>
              <a:ext cx="425630" cy="413998"/>
            </a:xfrm>
            <a:custGeom>
              <a:avLst/>
              <a:gdLst>
                <a:gd name="connsiteX0" fmla="*/ 0 w 582052"/>
                <a:gd name="connsiteY0" fmla="*/ 0 h 566145"/>
                <a:gd name="connsiteX1" fmla="*/ 582052 w 582052"/>
                <a:gd name="connsiteY1" fmla="*/ 424493 h 566145"/>
                <a:gd name="connsiteX2" fmla="*/ 338778 w 582052"/>
                <a:gd name="connsiteY2" fmla="*/ 566145 h 566145"/>
                <a:gd name="connsiteX3" fmla="*/ 0 w 582052"/>
                <a:gd name="connsiteY3" fmla="*/ 0 h 566145"/>
              </a:gdLst>
              <a:ahLst/>
              <a:cxnLst/>
              <a:rect l="l" t="t" r="r" b="b"/>
              <a:pathLst>
                <a:path w="582052" h="566145">
                  <a:moveTo>
                    <a:pt x="0" y="0"/>
                  </a:moveTo>
                  <a:lnTo>
                    <a:pt x="582052" y="424493"/>
                  </a:lnTo>
                  <a:lnTo>
                    <a:pt x="338778" y="566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3587861">
              <a:off x="10650813" y="2271192"/>
              <a:ext cx="371180" cy="572224"/>
            </a:xfrm>
            <a:custGeom>
              <a:avLst/>
              <a:gdLst>
                <a:gd name="connsiteX0" fmla="*/ 127394 w 507591"/>
                <a:gd name="connsiteY0" fmla="*/ 0 h 782521"/>
                <a:gd name="connsiteX1" fmla="*/ 507591 w 507591"/>
                <a:gd name="connsiteY1" fmla="*/ 651086 h 782521"/>
                <a:gd name="connsiteX2" fmla="*/ 0 w 507591"/>
                <a:gd name="connsiteY2" fmla="*/ 782521 h 782521"/>
                <a:gd name="connsiteX3" fmla="*/ 127394 w 507591"/>
                <a:gd name="connsiteY3" fmla="*/ 0 h 782521"/>
              </a:gdLst>
              <a:ahLst/>
              <a:cxnLst/>
              <a:rect l="l" t="t" r="r" b="b"/>
              <a:pathLst>
                <a:path w="507591" h="782521">
                  <a:moveTo>
                    <a:pt x="127394" y="0"/>
                  </a:moveTo>
                  <a:lnTo>
                    <a:pt x="507591" y="651086"/>
                  </a:lnTo>
                  <a:lnTo>
                    <a:pt x="0" y="782521"/>
                  </a:lnTo>
                  <a:lnTo>
                    <a:pt x="127394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题目管理模块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06394" y="1644822"/>
            <a:ext cx="8488406" cy="4528923"/>
          </a:xfrm>
          <a:prstGeom prst="roundRect">
            <a:avLst>
              <a:gd name="adj" fmla="val 4310"/>
            </a:avLst>
          </a:prstGeom>
          <a:noFill/>
          <a:ln w="1905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38486" y="1335183"/>
            <a:ext cx="5047120" cy="5047120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2765" y="4181512"/>
            <a:ext cx="181540" cy="380604"/>
          </a:xfrm>
          <a:prstGeom prst="parallelogram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127000" dist="381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71320" y="4562115"/>
            <a:ext cx="5199468" cy="1457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实现班级的创建和管理功能，提供便捷的班级管理体验。
支持批量导入学生，提高管理效率。
提供班级学习活动和统计分析，为教学提供数据支持。
实现班级内公告和消息通知，增强班级互动性。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71320" y="3993818"/>
            <a:ext cx="5199468" cy="594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实现思路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 l="19340" t="5189" r="30893" b="5901"/>
          <a:stretch>
            <a:fillRect/>
          </a:stretch>
        </p:blipFill>
        <p:spPr>
          <a:xfrm>
            <a:off x="6576973" y="1470601"/>
            <a:ext cx="4773090" cy="4773090"/>
          </a:xfrm>
          <a:custGeom>
            <a:avLst/>
            <a:gdLst/>
            <a:ahLst/>
            <a:cxnLst/>
            <a:rect l="l" t="t" r="r" b="b"/>
            <a:pathLst>
              <a:path w="4775200" h="4775200">
                <a:moveTo>
                  <a:pt x="2386545" y="0"/>
                </a:moveTo>
                <a:cubicBezTo>
                  <a:pt x="3704597" y="0"/>
                  <a:pt x="4773090" y="1068493"/>
                  <a:pt x="4773090" y="2386545"/>
                </a:cubicBezTo>
                <a:cubicBezTo>
                  <a:pt x="4773090" y="3704597"/>
                  <a:pt x="3704597" y="4773090"/>
                  <a:pt x="2386545" y="4773090"/>
                </a:cubicBezTo>
                <a:cubicBezTo>
                  <a:pt x="1068493" y="4773090"/>
                  <a:pt x="0" y="3704597"/>
                  <a:pt x="0" y="2386545"/>
                </a:cubicBezTo>
                <a:cubicBezTo>
                  <a:pt x="0" y="1068493"/>
                  <a:pt x="1068493" y="0"/>
                  <a:pt x="238654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1002765" y="2070232"/>
            <a:ext cx="181540" cy="380604"/>
          </a:xfrm>
          <a:prstGeom prst="parallelogram">
            <a:avLst/>
          </a:prstGeom>
          <a:solidFill>
            <a:schemeClr val="accent2"/>
          </a:solidFill>
          <a:ln w="12700" cap="flat">
            <a:noFill/>
            <a:miter/>
          </a:ln>
          <a:effectLst>
            <a:outerShdw blurRad="127000" dist="381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71320" y="2447023"/>
            <a:ext cx="2376000" cy="1457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提供教师创建班级、添加学生、管理班级成员等功能。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71320" y="1874209"/>
            <a:ext cx="2376000" cy="594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FB6F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功能描述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712668" y="2070232"/>
            <a:ext cx="181540" cy="380604"/>
          </a:xfrm>
          <a:prstGeom prst="parallelogram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127000" dist="38100" dir="27000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866915" y="2447023"/>
            <a:ext cx="2376000" cy="1457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6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创建班级接口：/classes (POST)，输入班级名称、描述等信息，输出班级创建结果。
添加学生接口：/classes/:id/students (POST)，输入班级ID、学生ID或邮箱，输出添加结果。
获取班级学生接口：/classes/:id/students (GET)，输入班级ID，输出学生列表。
学生加入班级接口：/classes/join (POST)，输入学生ID和班级邀请码，输出加入结果。
获取学生已加入班级接口：/classes/students/:studentId/classes (GET)，输入学生ID，输出学生已加入的班级列表。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866915" y="1874209"/>
            <a:ext cx="2376000" cy="594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接口描述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94812" y="4495179"/>
            <a:ext cx="1651736" cy="1651736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23599" y="4961047"/>
            <a:ext cx="794162" cy="72000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班级管理模块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22591" t="21690" r="35745" b="3158"/>
          <a:stretch>
            <a:fillRect/>
          </a:stretch>
        </p:blipFill>
        <p:spPr>
          <a:xfrm flipH="1">
            <a:off x="7045981" y="1460859"/>
            <a:ext cx="4157884" cy="4198069"/>
          </a:xfrm>
          <a:custGeom>
            <a:avLst/>
            <a:gdLst/>
            <a:ahLst/>
            <a:cxnLst/>
            <a:rect l="l" t="t" r="r" b="b"/>
            <a:pathLst>
              <a:path w="4152900" h="4203700">
                <a:moveTo>
                  <a:pt x="2078942" y="0"/>
                </a:moveTo>
                <a:cubicBezTo>
                  <a:pt x="930774" y="0"/>
                  <a:pt x="0" y="939770"/>
                  <a:pt x="0" y="2099035"/>
                </a:cubicBezTo>
                <a:cubicBezTo>
                  <a:pt x="0" y="3258299"/>
                  <a:pt x="930774" y="4198069"/>
                  <a:pt x="2078942" y="4198069"/>
                </a:cubicBezTo>
                <a:cubicBezTo>
                  <a:pt x="3227110" y="4198069"/>
                  <a:pt x="4157884" y="3258299"/>
                  <a:pt x="4157884" y="2099035"/>
                </a:cubicBezTo>
                <a:cubicBezTo>
                  <a:pt x="4157884" y="939770"/>
                  <a:pt x="3227110" y="0"/>
                  <a:pt x="20789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6979920" y="5108868"/>
            <a:ext cx="5239936" cy="1747367"/>
          </a:xfrm>
          <a:custGeom>
            <a:avLst/>
            <a:gdLst>
              <a:gd name="connsiteX0" fmla="*/ -944 w 7972010"/>
              <a:gd name="connsiteY0" fmla="*/ 178627 h 2658434"/>
              <a:gd name="connsiteX1" fmla="*/ 2048272 w 7972010"/>
              <a:gd name="connsiteY1" fmla="*/ 970679 h 2658434"/>
              <a:gd name="connsiteX2" fmla="*/ 5612511 w 7972010"/>
              <a:gd name="connsiteY2" fmla="*/ 1986707 h 2658434"/>
              <a:gd name="connsiteX3" fmla="*/ 7971066 w 7972010"/>
              <a:gd name="connsiteY3" fmla="*/ 2658192 h 2658434"/>
              <a:gd name="connsiteX4" fmla="*/ -944 w 7972010"/>
              <a:gd name="connsiteY4" fmla="*/ 2658192 h 2658434"/>
            </a:gdLst>
            <a:ahLst/>
            <a:cxnLst/>
            <a:rect l="l" t="t" r="r" b="b"/>
            <a:pathLst>
              <a:path w="7972010" h="2658434">
                <a:moveTo>
                  <a:pt x="-944" y="178627"/>
                </a:moveTo>
                <a:cubicBezTo>
                  <a:pt x="-944" y="178627"/>
                  <a:pt x="722464" y="-561942"/>
                  <a:pt x="2048272" y="970679"/>
                </a:cubicBezTo>
                <a:cubicBezTo>
                  <a:pt x="2840324" y="1900461"/>
                  <a:pt x="3459886" y="3038817"/>
                  <a:pt x="5612511" y="1986707"/>
                </a:cubicBezTo>
                <a:cubicBezTo>
                  <a:pt x="5990935" y="1797054"/>
                  <a:pt x="7420149" y="1177494"/>
                  <a:pt x="7971066" y="2658192"/>
                </a:cubicBezTo>
                <a:lnTo>
                  <a:pt x="-944" y="265819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9000000" scaled="0"/>
          </a:gradFill>
          <a:ln w="3547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866905" y="1750188"/>
            <a:ext cx="1411905" cy="1411905"/>
          </a:xfrm>
          <a:prstGeom prst="ellipse">
            <a:avLst/>
          </a:prstGeom>
          <a:solidFill>
            <a:schemeClr val="accent1"/>
          </a:solidFill>
          <a:ln w="571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93378" y="4358568"/>
            <a:ext cx="1513569" cy="15135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89247" y="2145574"/>
            <a:ext cx="582124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功能描述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399" y="2504684"/>
            <a:ext cx="5850647" cy="1192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提供管理员管理系统用户、分配角色和权限等功能。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07268" y="1685359"/>
            <a:ext cx="385401" cy="35652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398" y="4312718"/>
            <a:ext cx="2772672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接口描述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573308"/>
            <a:ext cx="2772672" cy="15303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9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获取用户列表接口：/users (GET)，输入无或筛选参数，输出用户列表。
更新用户接口：/users/:id (PUT)，输入用户ID、更新信息，输出更新结果。
删除用户接口：/users/:id (DELETE)，输入用户ID，输出删除结果。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689887" y="4312718"/>
            <a:ext cx="282764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实现思路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689888" y="4573308"/>
            <a:ext cx="2827642" cy="15303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实现用户的CRUD操作，提供灵活的用户管理功能。
支持用户角色和权限管理，确保系统安全。
实现用户密码重置功能，方便用户使用。
提供用户活动日志和审计功能，增强系统安全性。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712279" y="3788399"/>
            <a:ext cx="486443" cy="402357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09084" y="3727410"/>
            <a:ext cx="435466" cy="452813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用户管理模块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1" y="2573397"/>
            <a:ext cx="2117606" cy="2117606"/>
          </a:xfrm>
          <a:prstGeom prst="blockArc">
            <a:avLst>
              <a:gd name="adj1" fmla="val 21559607"/>
              <a:gd name="adj2" fmla="val 16275662"/>
              <a:gd name="adj3" fmla="val 6291"/>
            </a:avLst>
          </a:prstGeom>
          <a:solidFill>
            <a:schemeClr val="accent1"/>
          </a:solidFill>
          <a:ln w="1905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2677438" y="3632200"/>
            <a:ext cx="972000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3893934" y="4071878"/>
            <a:ext cx="288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功能描述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893935" y="4633039"/>
            <a:ext cx="2880000" cy="1259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提供用户之间交流、分享和讨论的平台，增强学习社区互动。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893935" y="3362200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638899" y="4071878"/>
            <a:ext cx="288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实现思路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38900" y="4633039"/>
            <a:ext cx="2880000" cy="12573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使用独立的社区服务器处理社交功能，提高系统性能。
实现帖子的CRUD操作和权限控制，确保社区秩序。
支持帖子的标签分类和搜索，方便用户查找。
实现用户互动和通知系统，增强社区互动性。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38900" y="3362200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6856" y="2757360"/>
            <a:ext cx="288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接口描述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66857" y="1371464"/>
            <a:ext cx="2880000" cy="1259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8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创建帖子接口：/posts (POST)，输入帖子标题、内容、标签等，输出帖子创建结果。
获取帖子列表接口：/posts (GET)，输入筛选条件、分页参数，输出帖子列表。
帖子互动接口：/interactions (POST)，输入互动类型、帖子ID，输出互动结果。
好友关系接口：/friendships (POST/GET)，输入好友用户ID、操作类型，输出好友操作结果/好友列表。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65978" y="3362200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1203" y="2804200"/>
            <a:ext cx="1656002" cy="16560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50640" y="3232957"/>
            <a:ext cx="737129" cy="79848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社区交流模块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59307" y="2302743"/>
            <a:ext cx="3986213" cy="4168775"/>
          </a:xfrm>
          <a:custGeom>
            <a:avLst/>
            <a:gdLst>
              <a:gd name="T0" fmla="*/ 435 w 1252"/>
              <a:gd name="T1" fmla="*/ 647 h 1304"/>
              <a:gd name="T2" fmla="*/ 406 w 1252"/>
              <a:gd name="T3" fmla="*/ 663 h 1304"/>
              <a:gd name="T4" fmla="*/ 175 w 1252"/>
              <a:gd name="T5" fmla="*/ 663 h 1304"/>
              <a:gd name="T6" fmla="*/ 146 w 1252"/>
              <a:gd name="T7" fmla="*/ 647 h 1304"/>
              <a:gd name="T8" fmla="*/ 64 w 1252"/>
              <a:gd name="T9" fmla="*/ 505 h 1304"/>
              <a:gd name="T10" fmla="*/ 6 w 1252"/>
              <a:gd name="T11" fmla="*/ 505 h 1304"/>
              <a:gd name="T12" fmla="*/ 6 w 1252"/>
              <a:gd name="T13" fmla="*/ 505 h 1304"/>
              <a:gd name="T14" fmla="*/ 6 w 1252"/>
              <a:gd name="T15" fmla="*/ 539 h 1304"/>
              <a:gd name="T16" fmla="*/ 107 w 1252"/>
              <a:gd name="T17" fmla="*/ 714 h 1304"/>
              <a:gd name="T18" fmla="*/ 136 w 1252"/>
              <a:gd name="T19" fmla="*/ 731 h 1304"/>
              <a:gd name="T20" fmla="*/ 445 w 1252"/>
              <a:gd name="T21" fmla="*/ 731 h 1304"/>
              <a:gd name="T22" fmla="*/ 474 w 1252"/>
              <a:gd name="T23" fmla="*/ 714 h 1304"/>
              <a:gd name="T24" fmla="*/ 763 w 1252"/>
              <a:gd name="T25" fmla="*/ 213 h 1304"/>
              <a:gd name="T26" fmla="*/ 792 w 1252"/>
              <a:gd name="T27" fmla="*/ 196 h 1304"/>
              <a:gd name="T28" fmla="*/ 1023 w 1252"/>
              <a:gd name="T29" fmla="*/ 196 h 1304"/>
              <a:gd name="T30" fmla="*/ 1052 w 1252"/>
              <a:gd name="T31" fmla="*/ 213 h 1304"/>
              <a:gd name="T32" fmla="*/ 1168 w 1252"/>
              <a:gd name="T33" fmla="*/ 413 h 1304"/>
              <a:gd name="T34" fmla="*/ 1168 w 1252"/>
              <a:gd name="T35" fmla="*/ 446 h 1304"/>
              <a:gd name="T36" fmla="*/ 1052 w 1252"/>
              <a:gd name="T37" fmla="*/ 647 h 1304"/>
              <a:gd name="T38" fmla="*/ 1023 w 1252"/>
              <a:gd name="T39" fmla="*/ 663 h 1304"/>
              <a:gd name="T40" fmla="*/ 792 w 1252"/>
              <a:gd name="T41" fmla="*/ 663 h 1304"/>
              <a:gd name="T42" fmla="*/ 763 w 1252"/>
              <a:gd name="T43" fmla="*/ 647 h 1304"/>
              <a:gd name="T44" fmla="*/ 682 w 1252"/>
              <a:gd name="T45" fmla="*/ 506 h 1304"/>
              <a:gd name="T46" fmla="*/ 623 w 1252"/>
              <a:gd name="T47" fmla="*/ 506 h 1304"/>
              <a:gd name="T48" fmla="*/ 623 w 1252"/>
              <a:gd name="T49" fmla="*/ 506 h 1304"/>
              <a:gd name="T50" fmla="*/ 623 w 1252"/>
              <a:gd name="T51" fmla="*/ 539 h 1304"/>
              <a:gd name="T52" fmla="*/ 724 w 1252"/>
              <a:gd name="T53" fmla="*/ 714 h 1304"/>
              <a:gd name="T54" fmla="*/ 753 w 1252"/>
              <a:gd name="T55" fmla="*/ 731 h 1304"/>
              <a:gd name="T56" fmla="*/ 1062 w 1252"/>
              <a:gd name="T57" fmla="*/ 731 h 1304"/>
              <a:gd name="T58" fmla="*/ 1091 w 1252"/>
              <a:gd name="T59" fmla="*/ 714 h 1304"/>
              <a:gd name="T60" fmla="*/ 1246 w 1252"/>
              <a:gd name="T61" fmla="*/ 446 h 1304"/>
              <a:gd name="T62" fmla="*/ 1246 w 1252"/>
              <a:gd name="T63" fmla="*/ 413 h 1304"/>
              <a:gd name="T64" fmla="*/ 1091 w 1252"/>
              <a:gd name="T65" fmla="*/ 145 h 1304"/>
              <a:gd name="T66" fmla="*/ 1062 w 1252"/>
              <a:gd name="T67" fmla="*/ 129 h 1304"/>
              <a:gd name="T68" fmla="*/ 753 w 1252"/>
              <a:gd name="T69" fmla="*/ 129 h 1304"/>
              <a:gd name="T70" fmla="*/ 724 w 1252"/>
              <a:gd name="T71" fmla="*/ 145 h 1304"/>
              <a:gd name="T72" fmla="*/ 435 w 1252"/>
              <a:gd name="T73" fmla="*/ 647 h 1304"/>
            </a:gdLst>
            <a:ahLst/>
            <a:cxnLst/>
            <a:rect l="0" t="0" r="r" b="b"/>
            <a:pathLst>
              <a:path w="1252" h="1304">
                <a:moveTo>
                  <a:pt x="435" y="647"/>
                </a:moveTo>
                <a:cubicBezTo>
                  <a:pt x="429" y="657"/>
                  <a:pt x="418" y="663"/>
                  <a:pt x="406" y="663"/>
                </a:cubicBezTo>
                <a:cubicBezTo>
                  <a:pt x="175" y="663"/>
                  <a:pt x="175" y="663"/>
                  <a:pt x="175" y="663"/>
                </a:cubicBezTo>
                <a:cubicBezTo>
                  <a:pt x="163" y="663"/>
                  <a:pt x="152" y="657"/>
                  <a:pt x="146" y="647"/>
                </a:cubicBezTo>
                <a:cubicBezTo>
                  <a:pt x="64" y="505"/>
                  <a:pt x="64" y="505"/>
                  <a:pt x="64" y="505"/>
                </a:cubicBezTo>
                <a:cubicBezTo>
                  <a:pt x="51" y="483"/>
                  <a:pt x="19" y="483"/>
                  <a:pt x="6" y="505"/>
                </a:cubicBezTo>
                <a:cubicBezTo>
                  <a:pt x="6" y="505"/>
                  <a:pt x="6" y="505"/>
                  <a:pt x="6" y="505"/>
                </a:cubicBezTo>
                <a:cubicBezTo>
                  <a:pt x="0" y="516"/>
                  <a:pt x="0" y="528"/>
                  <a:pt x="6" y="539"/>
                </a:cubicBezTo>
                <a:cubicBezTo>
                  <a:pt x="107" y="714"/>
                  <a:pt x="107" y="714"/>
                  <a:pt x="107" y="714"/>
                </a:cubicBezTo>
                <a:cubicBezTo>
                  <a:pt x="113" y="724"/>
                  <a:pt x="124" y="731"/>
                  <a:pt x="136" y="731"/>
                </a:cubicBezTo>
                <a:cubicBezTo>
                  <a:pt x="445" y="731"/>
                  <a:pt x="445" y="731"/>
                  <a:pt x="445" y="731"/>
                </a:cubicBezTo>
                <a:cubicBezTo>
                  <a:pt x="457" y="731"/>
                  <a:pt x="468" y="724"/>
                  <a:pt x="474" y="714"/>
                </a:cubicBezTo>
                <a:cubicBezTo>
                  <a:pt x="664" y="384"/>
                  <a:pt x="614" y="471"/>
                  <a:pt x="763" y="213"/>
                </a:cubicBezTo>
                <a:cubicBezTo>
                  <a:pt x="769" y="202"/>
                  <a:pt x="780" y="196"/>
                  <a:pt x="792" y="196"/>
                </a:cubicBezTo>
                <a:cubicBezTo>
                  <a:pt x="1023" y="196"/>
                  <a:pt x="1023" y="196"/>
                  <a:pt x="1023" y="196"/>
                </a:cubicBezTo>
                <a:cubicBezTo>
                  <a:pt x="1035" y="196"/>
                  <a:pt x="1046" y="202"/>
                  <a:pt x="1052" y="213"/>
                </a:cubicBezTo>
                <a:cubicBezTo>
                  <a:pt x="1168" y="413"/>
                  <a:pt x="1168" y="413"/>
                  <a:pt x="1168" y="413"/>
                </a:cubicBezTo>
                <a:cubicBezTo>
                  <a:pt x="1174" y="423"/>
                  <a:pt x="1174" y="436"/>
                  <a:pt x="1168" y="446"/>
                </a:cubicBezTo>
                <a:cubicBezTo>
                  <a:pt x="1052" y="647"/>
                  <a:pt x="1052" y="647"/>
                  <a:pt x="1052" y="647"/>
                </a:cubicBezTo>
                <a:cubicBezTo>
                  <a:pt x="1046" y="657"/>
                  <a:pt x="1035" y="663"/>
                  <a:pt x="1023" y="663"/>
                </a:cubicBezTo>
                <a:cubicBezTo>
                  <a:pt x="792" y="663"/>
                  <a:pt x="792" y="663"/>
                  <a:pt x="792" y="663"/>
                </a:cubicBezTo>
                <a:cubicBezTo>
                  <a:pt x="780" y="663"/>
                  <a:pt x="769" y="657"/>
                  <a:pt x="763" y="647"/>
                </a:cubicBezTo>
                <a:cubicBezTo>
                  <a:pt x="682" y="506"/>
                  <a:pt x="682" y="506"/>
                  <a:pt x="682" y="506"/>
                </a:cubicBezTo>
                <a:cubicBezTo>
                  <a:pt x="669" y="483"/>
                  <a:pt x="636" y="483"/>
                  <a:pt x="623" y="506"/>
                </a:cubicBezTo>
                <a:cubicBezTo>
                  <a:pt x="623" y="506"/>
                  <a:pt x="623" y="506"/>
                  <a:pt x="623" y="506"/>
                </a:cubicBezTo>
                <a:cubicBezTo>
                  <a:pt x="617" y="516"/>
                  <a:pt x="617" y="529"/>
                  <a:pt x="623" y="539"/>
                </a:cubicBezTo>
                <a:cubicBezTo>
                  <a:pt x="724" y="714"/>
                  <a:pt x="724" y="714"/>
                  <a:pt x="724" y="714"/>
                </a:cubicBezTo>
                <a:cubicBezTo>
                  <a:pt x="730" y="724"/>
                  <a:pt x="741" y="731"/>
                  <a:pt x="753" y="731"/>
                </a:cubicBezTo>
                <a:cubicBezTo>
                  <a:pt x="1062" y="731"/>
                  <a:pt x="1062" y="731"/>
                  <a:pt x="1062" y="731"/>
                </a:cubicBezTo>
                <a:cubicBezTo>
                  <a:pt x="1074" y="731"/>
                  <a:pt x="1085" y="724"/>
                  <a:pt x="1091" y="714"/>
                </a:cubicBezTo>
                <a:cubicBezTo>
                  <a:pt x="1246" y="446"/>
                  <a:pt x="1246" y="446"/>
                  <a:pt x="1246" y="446"/>
                </a:cubicBezTo>
                <a:cubicBezTo>
                  <a:pt x="1252" y="436"/>
                  <a:pt x="1252" y="423"/>
                  <a:pt x="1246" y="413"/>
                </a:cubicBezTo>
                <a:cubicBezTo>
                  <a:pt x="1091" y="145"/>
                  <a:pt x="1091" y="145"/>
                  <a:pt x="1091" y="145"/>
                </a:cubicBezTo>
                <a:cubicBezTo>
                  <a:pt x="1085" y="135"/>
                  <a:pt x="1074" y="129"/>
                  <a:pt x="1062" y="129"/>
                </a:cubicBezTo>
                <a:cubicBezTo>
                  <a:pt x="753" y="129"/>
                  <a:pt x="753" y="129"/>
                  <a:pt x="753" y="129"/>
                </a:cubicBezTo>
                <a:cubicBezTo>
                  <a:pt x="741" y="129"/>
                  <a:pt x="730" y="135"/>
                  <a:pt x="724" y="145"/>
                </a:cubicBezTo>
                <a:cubicBezTo>
                  <a:pt x="55" y="1304"/>
                  <a:pt x="808" y="0"/>
                  <a:pt x="435" y="6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920943" y="2715492"/>
            <a:ext cx="3983038" cy="1924050"/>
          </a:xfrm>
          <a:custGeom>
            <a:avLst/>
            <a:gdLst>
              <a:gd name="T0" fmla="*/ 816 w 1251"/>
              <a:gd name="T1" fmla="*/ 84 h 602"/>
              <a:gd name="T2" fmla="*/ 845 w 1251"/>
              <a:gd name="T3" fmla="*/ 67 h 602"/>
              <a:gd name="T4" fmla="*/ 1076 w 1251"/>
              <a:gd name="T5" fmla="*/ 67 h 602"/>
              <a:gd name="T6" fmla="*/ 1106 w 1251"/>
              <a:gd name="T7" fmla="*/ 84 h 602"/>
              <a:gd name="T8" fmla="*/ 1187 w 1251"/>
              <a:gd name="T9" fmla="*/ 225 h 602"/>
              <a:gd name="T10" fmla="*/ 1245 w 1251"/>
              <a:gd name="T11" fmla="*/ 225 h 602"/>
              <a:gd name="T12" fmla="*/ 1245 w 1251"/>
              <a:gd name="T13" fmla="*/ 225 h 602"/>
              <a:gd name="T14" fmla="*/ 1245 w 1251"/>
              <a:gd name="T15" fmla="*/ 191 h 602"/>
              <a:gd name="T16" fmla="*/ 1144 w 1251"/>
              <a:gd name="T17" fmla="*/ 16 h 602"/>
              <a:gd name="T18" fmla="*/ 1115 w 1251"/>
              <a:gd name="T19" fmla="*/ 0 h 602"/>
              <a:gd name="T20" fmla="*/ 807 w 1251"/>
              <a:gd name="T21" fmla="*/ 0 h 602"/>
              <a:gd name="T22" fmla="*/ 777 w 1251"/>
              <a:gd name="T23" fmla="*/ 16 h 602"/>
              <a:gd name="T24" fmla="*/ 488 w 1251"/>
              <a:gd name="T25" fmla="*/ 518 h 602"/>
              <a:gd name="T26" fmla="*/ 459 w 1251"/>
              <a:gd name="T27" fmla="*/ 534 h 602"/>
              <a:gd name="T28" fmla="*/ 228 w 1251"/>
              <a:gd name="T29" fmla="*/ 534 h 602"/>
              <a:gd name="T30" fmla="*/ 199 w 1251"/>
              <a:gd name="T31" fmla="*/ 518 h 602"/>
              <a:gd name="T32" fmla="*/ 83 w 1251"/>
              <a:gd name="T33" fmla="*/ 317 h 602"/>
              <a:gd name="T34" fmla="*/ 83 w 1251"/>
              <a:gd name="T35" fmla="*/ 284 h 602"/>
              <a:gd name="T36" fmla="*/ 199 w 1251"/>
              <a:gd name="T37" fmla="*/ 84 h 602"/>
              <a:gd name="T38" fmla="*/ 228 w 1251"/>
              <a:gd name="T39" fmla="*/ 67 h 602"/>
              <a:gd name="T40" fmla="*/ 459 w 1251"/>
              <a:gd name="T41" fmla="*/ 67 h 602"/>
              <a:gd name="T42" fmla="*/ 488 w 1251"/>
              <a:gd name="T43" fmla="*/ 84 h 602"/>
              <a:gd name="T44" fmla="*/ 570 w 1251"/>
              <a:gd name="T45" fmla="*/ 225 h 602"/>
              <a:gd name="T46" fmla="*/ 628 w 1251"/>
              <a:gd name="T47" fmla="*/ 225 h 602"/>
              <a:gd name="T48" fmla="*/ 628 w 1251"/>
              <a:gd name="T49" fmla="*/ 225 h 602"/>
              <a:gd name="T50" fmla="*/ 628 w 1251"/>
              <a:gd name="T51" fmla="*/ 191 h 602"/>
              <a:gd name="T52" fmla="*/ 527 w 1251"/>
              <a:gd name="T53" fmla="*/ 16 h 602"/>
              <a:gd name="T54" fmla="*/ 498 w 1251"/>
              <a:gd name="T55" fmla="*/ 0 h 602"/>
              <a:gd name="T56" fmla="*/ 189 w 1251"/>
              <a:gd name="T57" fmla="*/ 0 h 602"/>
              <a:gd name="T58" fmla="*/ 160 w 1251"/>
              <a:gd name="T59" fmla="*/ 16 h 602"/>
              <a:gd name="T60" fmla="*/ 6 w 1251"/>
              <a:gd name="T61" fmla="*/ 284 h 602"/>
              <a:gd name="T62" fmla="*/ 6 w 1251"/>
              <a:gd name="T63" fmla="*/ 317 h 602"/>
              <a:gd name="T64" fmla="*/ 160 w 1251"/>
              <a:gd name="T65" fmla="*/ 585 h 602"/>
              <a:gd name="T66" fmla="*/ 189 w 1251"/>
              <a:gd name="T67" fmla="*/ 602 h 602"/>
              <a:gd name="T68" fmla="*/ 498 w 1251"/>
              <a:gd name="T69" fmla="*/ 602 h 602"/>
              <a:gd name="T70" fmla="*/ 527 w 1251"/>
              <a:gd name="T71" fmla="*/ 585 h 602"/>
              <a:gd name="T72" fmla="*/ 816 w 1251"/>
              <a:gd name="T73" fmla="*/ 84 h 602"/>
            </a:gdLst>
            <a:ahLst/>
            <a:cxnLst/>
            <a:rect l="0" t="0" r="r" b="b"/>
            <a:pathLst>
              <a:path w="1251" h="602">
                <a:moveTo>
                  <a:pt x="816" y="84"/>
                </a:moveTo>
                <a:cubicBezTo>
                  <a:pt x="822" y="73"/>
                  <a:pt x="833" y="67"/>
                  <a:pt x="845" y="67"/>
                </a:cubicBezTo>
                <a:cubicBezTo>
                  <a:pt x="1076" y="67"/>
                  <a:pt x="1076" y="67"/>
                  <a:pt x="1076" y="67"/>
                </a:cubicBezTo>
                <a:cubicBezTo>
                  <a:pt x="1088" y="67"/>
                  <a:pt x="1100" y="73"/>
                  <a:pt x="1106" y="84"/>
                </a:cubicBezTo>
                <a:cubicBezTo>
                  <a:pt x="1187" y="225"/>
                  <a:pt x="1187" y="225"/>
                  <a:pt x="1187" y="225"/>
                </a:cubicBezTo>
                <a:cubicBezTo>
                  <a:pt x="1200" y="247"/>
                  <a:pt x="1233" y="247"/>
                  <a:pt x="1245" y="225"/>
                </a:cubicBezTo>
                <a:cubicBezTo>
                  <a:pt x="1245" y="225"/>
                  <a:pt x="1245" y="225"/>
                  <a:pt x="1245" y="225"/>
                </a:cubicBezTo>
                <a:cubicBezTo>
                  <a:pt x="1251" y="215"/>
                  <a:pt x="1251" y="202"/>
                  <a:pt x="1245" y="19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38" y="6"/>
                  <a:pt x="1127" y="0"/>
                  <a:pt x="1115" y="0"/>
                </a:cubicBezTo>
                <a:cubicBezTo>
                  <a:pt x="807" y="0"/>
                  <a:pt x="807" y="0"/>
                  <a:pt x="807" y="0"/>
                </a:cubicBezTo>
                <a:cubicBezTo>
                  <a:pt x="795" y="0"/>
                  <a:pt x="783" y="6"/>
                  <a:pt x="777" y="16"/>
                </a:cubicBezTo>
                <a:cubicBezTo>
                  <a:pt x="777" y="16"/>
                  <a:pt x="557" y="399"/>
                  <a:pt x="488" y="518"/>
                </a:cubicBezTo>
                <a:cubicBezTo>
                  <a:pt x="482" y="528"/>
                  <a:pt x="471" y="534"/>
                  <a:pt x="459" y="534"/>
                </a:cubicBezTo>
                <a:cubicBezTo>
                  <a:pt x="228" y="534"/>
                  <a:pt x="228" y="534"/>
                  <a:pt x="228" y="534"/>
                </a:cubicBezTo>
                <a:cubicBezTo>
                  <a:pt x="216" y="534"/>
                  <a:pt x="205" y="528"/>
                  <a:pt x="199" y="518"/>
                </a:cubicBezTo>
                <a:cubicBezTo>
                  <a:pt x="83" y="317"/>
                  <a:pt x="83" y="317"/>
                  <a:pt x="83" y="317"/>
                </a:cubicBezTo>
                <a:cubicBezTo>
                  <a:pt x="77" y="307"/>
                  <a:pt x="77" y="294"/>
                  <a:pt x="83" y="284"/>
                </a:cubicBezTo>
                <a:cubicBezTo>
                  <a:pt x="199" y="84"/>
                  <a:pt x="199" y="84"/>
                  <a:pt x="199" y="84"/>
                </a:cubicBezTo>
                <a:cubicBezTo>
                  <a:pt x="205" y="73"/>
                  <a:pt x="216" y="67"/>
                  <a:pt x="228" y="67"/>
                </a:cubicBezTo>
                <a:cubicBezTo>
                  <a:pt x="459" y="67"/>
                  <a:pt x="459" y="67"/>
                  <a:pt x="459" y="67"/>
                </a:cubicBezTo>
                <a:cubicBezTo>
                  <a:pt x="471" y="67"/>
                  <a:pt x="482" y="73"/>
                  <a:pt x="488" y="84"/>
                </a:cubicBezTo>
                <a:cubicBezTo>
                  <a:pt x="570" y="225"/>
                  <a:pt x="570" y="225"/>
                  <a:pt x="570" y="225"/>
                </a:cubicBezTo>
                <a:cubicBezTo>
                  <a:pt x="582" y="247"/>
                  <a:pt x="615" y="247"/>
                  <a:pt x="628" y="225"/>
                </a:cubicBezTo>
                <a:cubicBezTo>
                  <a:pt x="628" y="225"/>
                  <a:pt x="628" y="225"/>
                  <a:pt x="628" y="225"/>
                </a:cubicBezTo>
                <a:cubicBezTo>
                  <a:pt x="634" y="214"/>
                  <a:pt x="634" y="201"/>
                  <a:pt x="628" y="191"/>
                </a:cubicBezTo>
                <a:cubicBezTo>
                  <a:pt x="527" y="16"/>
                  <a:pt x="527" y="16"/>
                  <a:pt x="527" y="16"/>
                </a:cubicBezTo>
                <a:cubicBezTo>
                  <a:pt x="521" y="6"/>
                  <a:pt x="510" y="0"/>
                  <a:pt x="498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77" y="0"/>
                  <a:pt x="166" y="6"/>
                  <a:pt x="160" y="16"/>
                </a:cubicBezTo>
                <a:cubicBezTo>
                  <a:pt x="6" y="284"/>
                  <a:pt x="6" y="284"/>
                  <a:pt x="6" y="284"/>
                </a:cubicBezTo>
                <a:cubicBezTo>
                  <a:pt x="0" y="294"/>
                  <a:pt x="0" y="307"/>
                  <a:pt x="6" y="317"/>
                </a:cubicBezTo>
                <a:cubicBezTo>
                  <a:pt x="160" y="585"/>
                  <a:pt x="160" y="585"/>
                  <a:pt x="160" y="585"/>
                </a:cubicBezTo>
                <a:cubicBezTo>
                  <a:pt x="166" y="595"/>
                  <a:pt x="177" y="602"/>
                  <a:pt x="189" y="602"/>
                </a:cubicBezTo>
                <a:cubicBezTo>
                  <a:pt x="498" y="602"/>
                  <a:pt x="498" y="602"/>
                  <a:pt x="498" y="602"/>
                </a:cubicBezTo>
                <a:cubicBezTo>
                  <a:pt x="510" y="602"/>
                  <a:pt x="521" y="595"/>
                  <a:pt x="527" y="585"/>
                </a:cubicBezTo>
                <a:cubicBezTo>
                  <a:pt x="558" y="530"/>
                  <a:pt x="585" y="485"/>
                  <a:pt x="816" y="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250957" y="1069585"/>
            <a:ext cx="3580679" cy="693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接口描述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50957" y="1775734"/>
            <a:ext cx="3580679" cy="924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113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保存LaTeX题目接口：/latex/save (POST)，输入LaTeX代码、题目元数据，输出保存结果。
查询LaTeX题目接口：/latex/query (GET)，输入查询条件，输出题目列表。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59754" y="4702933"/>
            <a:ext cx="3580679" cy="693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功能描述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259754" y="5409082"/>
            <a:ext cx="3580679" cy="924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提供LaTeX格式题目的存储、管理和查询功能，支持数学公式的标准化表示。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635599" y="3314700"/>
            <a:ext cx="682418" cy="61869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95149" y="3314700"/>
            <a:ext cx="639318" cy="61869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64520" y="3314700"/>
            <a:ext cx="571148" cy="6186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86468" y="4702933"/>
            <a:ext cx="3580679" cy="693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实现思路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186468" y="5409082"/>
            <a:ext cx="3580679" cy="924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101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使用规范化的LaTeX格式存储数学公式，确保公式准确性。
建立完善的索引提高查询效率，快速获取题目。
实现题目的分类和筛选功能，方便教师和学生使用。
支持LaTeX代码的在线编辑和预览，提供便捷的操作体验。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LaTeX题目管理模块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55602" y="1641345"/>
            <a:ext cx="2592000" cy="252000"/>
          </a:xfrm>
          <a:custGeom>
            <a:avLst/>
            <a:gdLst>
              <a:gd name="connsiteX0" fmla="*/ 0 w 2574758"/>
              <a:gd name="connsiteY0" fmla="*/ 0 h 637674"/>
              <a:gd name="connsiteX1" fmla="*/ 2574758 w 2574758"/>
              <a:gd name="connsiteY1" fmla="*/ 0 h 637674"/>
              <a:gd name="connsiteX2" fmla="*/ 1680828 w 2574758"/>
              <a:gd name="connsiteY2" fmla="*/ 637674 h 637674"/>
              <a:gd name="connsiteX3" fmla="*/ 1680828 w 2574758"/>
              <a:gd name="connsiteY3" fmla="*/ 238624 h 637674"/>
              <a:gd name="connsiteX4" fmla="*/ 0 w 2574758"/>
              <a:gd name="connsiteY4" fmla="*/ 238624 h 637674"/>
            </a:gdLst>
            <a:ahLst/>
            <a:cxnLst/>
            <a:rect l="l" t="t" r="r" b="b"/>
            <a:pathLst>
              <a:path w="2574758" h="637674">
                <a:moveTo>
                  <a:pt x="0" y="0"/>
                </a:moveTo>
                <a:lnTo>
                  <a:pt x="2574758" y="0"/>
                </a:lnTo>
                <a:lnTo>
                  <a:pt x="1680828" y="637674"/>
                </a:lnTo>
                <a:lnTo>
                  <a:pt x="1680828" y="238624"/>
                </a:lnTo>
                <a:lnTo>
                  <a:pt x="0" y="23862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55602" y="1940327"/>
            <a:ext cx="7920000" cy="6096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用于关联教师端和学生端的账号，实现跨平台用户身份统一和权限控制。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69803" y="1194919"/>
            <a:ext cx="792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功能描述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22550" y="3401120"/>
            <a:ext cx="2592000" cy="252000"/>
          </a:xfrm>
          <a:custGeom>
            <a:avLst/>
            <a:gdLst>
              <a:gd name="connsiteX0" fmla="*/ 0 w 2574758"/>
              <a:gd name="connsiteY0" fmla="*/ 0 h 637674"/>
              <a:gd name="connsiteX1" fmla="*/ 2574758 w 2574758"/>
              <a:gd name="connsiteY1" fmla="*/ 0 h 637674"/>
              <a:gd name="connsiteX2" fmla="*/ 1680828 w 2574758"/>
              <a:gd name="connsiteY2" fmla="*/ 637674 h 637674"/>
              <a:gd name="connsiteX3" fmla="*/ 1680828 w 2574758"/>
              <a:gd name="connsiteY3" fmla="*/ 238624 h 637674"/>
              <a:gd name="connsiteX4" fmla="*/ 0 w 2574758"/>
              <a:gd name="connsiteY4" fmla="*/ 238624 h 637674"/>
            </a:gdLst>
            <a:ahLst/>
            <a:cxnLst/>
            <a:rect l="l" t="t" r="r" b="b"/>
            <a:pathLst>
              <a:path w="2574758" h="637674">
                <a:moveTo>
                  <a:pt x="0" y="0"/>
                </a:moveTo>
                <a:lnTo>
                  <a:pt x="2574758" y="0"/>
                </a:lnTo>
                <a:lnTo>
                  <a:pt x="1680828" y="637674"/>
                </a:lnTo>
                <a:lnTo>
                  <a:pt x="1680828" y="238624"/>
                </a:lnTo>
                <a:lnTo>
                  <a:pt x="0" y="238624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22550" y="3700101"/>
            <a:ext cx="7920000" cy="6096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创建用户角色映射接口：/roles/mappings (POST)，输入教师用户ID、学生用户ID、角色，输出映射创建结果。
获取用户角色接口：/roles/users/:userId (GET)，输入用户ID，输出用户角色信息。
更新用户角色接口：/roles/users/:userId (PUT)，输入用户ID、新角色，输出更新结果。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36751" y="2954693"/>
            <a:ext cx="792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FB6F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接口描述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289498" y="5160895"/>
            <a:ext cx="2592000" cy="252000"/>
          </a:xfrm>
          <a:custGeom>
            <a:avLst/>
            <a:gdLst>
              <a:gd name="connsiteX0" fmla="*/ 0 w 2574758"/>
              <a:gd name="connsiteY0" fmla="*/ 0 h 637674"/>
              <a:gd name="connsiteX1" fmla="*/ 2574758 w 2574758"/>
              <a:gd name="connsiteY1" fmla="*/ 0 h 637674"/>
              <a:gd name="connsiteX2" fmla="*/ 1680828 w 2574758"/>
              <a:gd name="connsiteY2" fmla="*/ 637674 h 637674"/>
              <a:gd name="connsiteX3" fmla="*/ 1680828 w 2574758"/>
              <a:gd name="connsiteY3" fmla="*/ 238624 h 637674"/>
              <a:gd name="connsiteX4" fmla="*/ 0 w 2574758"/>
              <a:gd name="connsiteY4" fmla="*/ 238624 h 637674"/>
            </a:gdLst>
            <a:ahLst/>
            <a:cxnLst/>
            <a:rect l="l" t="t" r="r" b="b"/>
            <a:pathLst>
              <a:path w="2574758" h="637674">
                <a:moveTo>
                  <a:pt x="0" y="0"/>
                </a:moveTo>
                <a:lnTo>
                  <a:pt x="2574758" y="0"/>
                </a:lnTo>
                <a:lnTo>
                  <a:pt x="1680828" y="637674"/>
                </a:lnTo>
                <a:lnTo>
                  <a:pt x="1680828" y="238624"/>
                </a:lnTo>
                <a:lnTo>
                  <a:pt x="0" y="23862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89498" y="5459876"/>
            <a:ext cx="7920000" cy="6096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7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使用单独的映射表关联两个平台的用户，确保用户身份统一。
在用户登录时自动查询角色信息，提供便捷的登录体验。
使用中间件验证用户角色权限，确保系统安全。
支持角色的动态分配和更新，满足不同教学需求。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303699" y="4714468"/>
            <a:ext cx="792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实现思路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用户角色映射模块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82" t="2777" b="157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-1"/>
            <a:ext cx="12192000" cy="5786651"/>
          </a:xfrm>
          <a:prstGeom prst="rect">
            <a:avLst/>
          </a:prstGeom>
          <a:gradFill>
            <a:gsLst>
              <a:gs pos="29000">
                <a:schemeClr val="bg1">
                  <a:alpha val="80000"/>
                </a:schemeClr>
              </a:gs>
              <a:gs pos="97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5097" t="7348" r="1974" b="19629"/>
          <a:stretch>
            <a:fillRect/>
          </a:stretch>
        </p:blipFill>
        <p:spPr>
          <a:xfrm>
            <a:off x="0" y="2606040"/>
            <a:ext cx="12192000" cy="4251960"/>
          </a:xfrm>
          <a:custGeom>
            <a:avLst/>
            <a:gdLst>
              <a:gd name="connsiteX0" fmla="*/ 0 w 12192000"/>
              <a:gd name="connsiteY0" fmla="*/ 0 h 4846320"/>
              <a:gd name="connsiteX1" fmla="*/ 12192000 w 12192000"/>
              <a:gd name="connsiteY1" fmla="*/ 0 h 4846320"/>
              <a:gd name="connsiteX2" fmla="*/ 12192000 w 12192000"/>
              <a:gd name="connsiteY2" fmla="*/ 4846320 h 4846320"/>
              <a:gd name="connsiteX3" fmla="*/ 0 w 12192000"/>
              <a:gd name="connsiteY3" fmla="*/ 4846320 h 4846320"/>
              <a:gd name="connsiteX4" fmla="*/ 0 w 12192000"/>
              <a:gd name="connsiteY4" fmla="*/ 0 h 4846320"/>
            </a:gdLst>
            <a:ahLst/>
            <a:cxnLst/>
            <a:rect l="l" t="t" r="r" b="b"/>
            <a:pathLst>
              <a:path w="12192000" h="4846320">
                <a:moveTo>
                  <a:pt x="0" y="0"/>
                </a:moveTo>
                <a:lnTo>
                  <a:pt x="12192000" y="0"/>
                </a:lnTo>
                <a:lnTo>
                  <a:pt x="1219200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" y="4627880"/>
            <a:ext cx="12192000" cy="2259442"/>
          </a:xfrm>
          <a:custGeom>
            <a:avLst/>
            <a:gdLst>
              <a:gd name="connsiteX0" fmla="*/ 6871688 w 12192000"/>
              <a:gd name="connsiteY0" fmla="*/ 2230120 h 2259442"/>
              <a:gd name="connsiteX1" fmla="*/ 7058002 w 12192000"/>
              <a:gd name="connsiteY1" fmla="*/ 2230120 h 2259442"/>
              <a:gd name="connsiteX2" fmla="*/ 7050402 w 12192000"/>
              <a:gd name="connsiteY2" fmla="*/ 2239371 h 2259442"/>
              <a:gd name="connsiteX3" fmla="*/ 6949671 w 12192000"/>
              <a:gd name="connsiteY3" fmla="*/ 2259442 h 2259442"/>
              <a:gd name="connsiteX4" fmla="*/ 6888736 w 12192000"/>
              <a:gd name="connsiteY4" fmla="*/ 2236509 h 2259442"/>
              <a:gd name="connsiteX5" fmla="*/ 5860949 w 12192000"/>
              <a:gd name="connsiteY5" fmla="*/ 2230120 h 2259442"/>
              <a:gd name="connsiteX6" fmla="*/ 5890537 w 12192000"/>
              <a:gd name="connsiteY6" fmla="*/ 2230120 h 2259442"/>
              <a:gd name="connsiteX7" fmla="*/ 5865163 w 12192000"/>
              <a:gd name="connsiteY7" fmla="*/ 2233970 h 2259442"/>
              <a:gd name="connsiteX8" fmla="*/ 6821736 w 12192000"/>
              <a:gd name="connsiteY8" fmla="*/ 2211400 h 2259442"/>
              <a:gd name="connsiteX9" fmla="*/ 6871688 w 12192000"/>
              <a:gd name="connsiteY9" fmla="*/ 2230120 h 2259442"/>
              <a:gd name="connsiteX10" fmla="*/ 6754488 w 12192000"/>
              <a:gd name="connsiteY10" fmla="*/ 2230120 h 2259442"/>
              <a:gd name="connsiteX11" fmla="*/ 6793153 w 12192000"/>
              <a:gd name="connsiteY11" fmla="*/ 2219380 h 2259442"/>
              <a:gd name="connsiteX12" fmla="*/ 6821736 w 12192000"/>
              <a:gd name="connsiteY12" fmla="*/ 2211400 h 2259442"/>
              <a:gd name="connsiteX13" fmla="*/ 6295854 w 12192000"/>
              <a:gd name="connsiteY13" fmla="*/ 2183622 h 2259442"/>
              <a:gd name="connsiteX14" fmla="*/ 6421756 w 12192000"/>
              <a:gd name="connsiteY14" fmla="*/ 2192056 h 2259442"/>
              <a:gd name="connsiteX15" fmla="*/ 6669078 w 12192000"/>
              <a:gd name="connsiteY15" fmla="*/ 2224022 h 2259442"/>
              <a:gd name="connsiteX16" fmla="*/ 6722737 w 12192000"/>
              <a:gd name="connsiteY16" fmla="*/ 2230121 h 2259442"/>
              <a:gd name="connsiteX17" fmla="*/ 6754488 w 12192000"/>
              <a:gd name="connsiteY17" fmla="*/ 2230121 h 2259442"/>
              <a:gd name="connsiteX18" fmla="*/ 6745268 w 12192000"/>
              <a:gd name="connsiteY18" fmla="*/ 2232682 h 2259442"/>
              <a:gd name="connsiteX19" fmla="*/ 6722736 w 12192000"/>
              <a:gd name="connsiteY19" fmla="*/ 2230121 h 2259442"/>
              <a:gd name="connsiteX20" fmla="*/ 5890537 w 12192000"/>
              <a:gd name="connsiteY20" fmla="*/ 2230121 h 2259442"/>
              <a:gd name="connsiteX21" fmla="*/ 5906062 w 12192000"/>
              <a:gd name="connsiteY21" fmla="*/ 2227765 h 2259442"/>
              <a:gd name="connsiteX22" fmla="*/ 5947513 w 12192000"/>
              <a:gd name="connsiteY22" fmla="*/ 2223977 h 2259442"/>
              <a:gd name="connsiteX23" fmla="*/ 6295854 w 12192000"/>
              <a:gd name="connsiteY23" fmla="*/ 2183622 h 2259442"/>
              <a:gd name="connsiteX24" fmla="*/ 12192000 w 12192000"/>
              <a:gd name="connsiteY24" fmla="*/ 305954 h 2259442"/>
              <a:gd name="connsiteX25" fmla="*/ 12192000 w 12192000"/>
              <a:gd name="connsiteY25" fmla="*/ 2230120 h 2259442"/>
              <a:gd name="connsiteX26" fmla="*/ 7058003 w 12192000"/>
              <a:gd name="connsiteY26" fmla="*/ 2230120 h 2259442"/>
              <a:gd name="connsiteX27" fmla="*/ 7062373 w 12192000"/>
              <a:gd name="connsiteY27" fmla="*/ 2224801 h 2259442"/>
              <a:gd name="connsiteX28" fmla="*/ 7049667 w 12192000"/>
              <a:gd name="connsiteY28" fmla="*/ 2205274 h 2259442"/>
              <a:gd name="connsiteX29" fmla="*/ 7180543 w 12192000"/>
              <a:gd name="connsiteY29" fmla="*/ 2212368 h 2259442"/>
              <a:gd name="connsiteX30" fmla="*/ 7181279 w 12192000"/>
              <a:gd name="connsiteY30" fmla="*/ 2207209 h 2259442"/>
              <a:gd name="connsiteX31" fmla="*/ 7095254 w 12192000"/>
              <a:gd name="connsiteY31" fmla="*/ 2195601 h 2259442"/>
              <a:gd name="connsiteX32" fmla="*/ 7260687 w 12192000"/>
              <a:gd name="connsiteY32" fmla="*/ 2132083 h 2259442"/>
              <a:gd name="connsiteX33" fmla="*/ 7295244 w 12192000"/>
              <a:gd name="connsiteY33" fmla="*/ 2115962 h 2259442"/>
              <a:gd name="connsiteX34" fmla="*/ 7537145 w 12192000"/>
              <a:gd name="connsiteY34" fmla="*/ 2050831 h 2259442"/>
              <a:gd name="connsiteX35" fmla="*/ 7540821 w 12192000"/>
              <a:gd name="connsiteY35" fmla="*/ 2047929 h 2259442"/>
              <a:gd name="connsiteX36" fmla="*/ 7673168 w 12192000"/>
              <a:gd name="connsiteY36" fmla="*/ 2012140 h 2259442"/>
              <a:gd name="connsiteX37" fmla="*/ 7848895 w 12192000"/>
              <a:gd name="connsiteY37" fmla="*/ 1989247 h 2259442"/>
              <a:gd name="connsiteX38" fmla="*/ 7862864 w 12192000"/>
              <a:gd name="connsiteY38" fmla="*/ 1981831 h 2259442"/>
              <a:gd name="connsiteX39" fmla="*/ 7801104 w 12192000"/>
              <a:gd name="connsiteY39" fmla="*/ 1959262 h 2259442"/>
              <a:gd name="connsiteX40" fmla="*/ 8295932 w 12192000"/>
              <a:gd name="connsiteY40" fmla="*/ 1810622 h 2259442"/>
              <a:gd name="connsiteX41" fmla="*/ 8099618 w 12192000"/>
              <a:gd name="connsiteY41" fmla="*/ 1799982 h 2259442"/>
              <a:gd name="connsiteX42" fmla="*/ 8092266 w 12192000"/>
              <a:gd name="connsiteY42" fmla="*/ 1789342 h 2259442"/>
              <a:gd name="connsiteX43" fmla="*/ 8340048 w 12192000"/>
              <a:gd name="connsiteY43" fmla="*/ 1748394 h 2259442"/>
              <a:gd name="connsiteX44" fmla="*/ 8548862 w 12192000"/>
              <a:gd name="connsiteY44" fmla="*/ 1693258 h 2259442"/>
              <a:gd name="connsiteX45" fmla="*/ 8451072 w 12192000"/>
              <a:gd name="connsiteY45" fmla="*/ 1690033 h 2259442"/>
              <a:gd name="connsiteX46" fmla="*/ 8446660 w 12192000"/>
              <a:gd name="connsiteY46" fmla="*/ 1683585 h 2259442"/>
              <a:gd name="connsiteX47" fmla="*/ 8720913 w 12192000"/>
              <a:gd name="connsiteY47" fmla="*/ 1639412 h 2259442"/>
              <a:gd name="connsiteX48" fmla="*/ 8712089 w 12192000"/>
              <a:gd name="connsiteY48" fmla="*/ 1625548 h 2259442"/>
              <a:gd name="connsiteX49" fmla="*/ 8553274 w 12192000"/>
              <a:gd name="connsiteY49" fmla="*/ 1638445 h 2259442"/>
              <a:gd name="connsiteX50" fmla="*/ 8706943 w 12192000"/>
              <a:gd name="connsiteY50" fmla="*/ 1586534 h 2259442"/>
              <a:gd name="connsiteX51" fmla="*/ 8743706 w 12192000"/>
              <a:gd name="connsiteY51" fmla="*/ 1592015 h 2259442"/>
              <a:gd name="connsiteX52" fmla="*/ 8828261 w 12192000"/>
              <a:gd name="connsiteY52" fmla="*/ 1583309 h 2259442"/>
              <a:gd name="connsiteX53" fmla="*/ 8903257 w 12192000"/>
              <a:gd name="connsiteY53" fmla="*/ 1556548 h 2259442"/>
              <a:gd name="connsiteX54" fmla="*/ 8951049 w 12192000"/>
              <a:gd name="connsiteY54" fmla="*/ 1587178 h 2259442"/>
              <a:gd name="connsiteX55" fmla="*/ 9023105 w 12192000"/>
              <a:gd name="connsiteY55" fmla="*/ 1568155 h 2259442"/>
              <a:gd name="connsiteX56" fmla="*/ 9061337 w 12192000"/>
              <a:gd name="connsiteY56" fmla="*/ 1519791 h 2259442"/>
              <a:gd name="connsiteX57" fmla="*/ 9006929 w 12192000"/>
              <a:gd name="connsiteY57" fmla="*/ 1530754 h 2259442"/>
              <a:gd name="connsiteX58" fmla="*/ 8944432 w 12192000"/>
              <a:gd name="connsiteY58" fmla="*/ 1533333 h 2259442"/>
              <a:gd name="connsiteX59" fmla="*/ 8940757 w 12192000"/>
              <a:gd name="connsiteY59" fmla="*/ 1523660 h 2259442"/>
              <a:gd name="connsiteX60" fmla="*/ 9390734 w 12192000"/>
              <a:gd name="connsiteY60" fmla="*/ 1453371 h 2259442"/>
              <a:gd name="connsiteX61" fmla="*/ 9228977 w 12192000"/>
              <a:gd name="connsiteY61" fmla="*/ 1524628 h 2259442"/>
              <a:gd name="connsiteX62" fmla="*/ 9459849 w 12192000"/>
              <a:gd name="connsiteY62" fmla="*/ 1537525 h 2259442"/>
              <a:gd name="connsiteX63" fmla="*/ 9485583 w 12192000"/>
              <a:gd name="connsiteY63" fmla="*/ 1573314 h 2259442"/>
              <a:gd name="connsiteX64" fmla="*/ 9770129 w 12192000"/>
              <a:gd name="connsiteY64" fmla="*/ 1542361 h 2259442"/>
              <a:gd name="connsiteX65" fmla="*/ 9658369 w 12192000"/>
              <a:gd name="connsiteY65" fmla="*/ 1481100 h 2259442"/>
              <a:gd name="connsiteX66" fmla="*/ 9904681 w 12192000"/>
              <a:gd name="connsiteY66" fmla="*/ 1448856 h 2259442"/>
              <a:gd name="connsiteX67" fmla="*/ 10028941 w 12192000"/>
              <a:gd name="connsiteY67" fmla="*/ 1430156 h 2259442"/>
              <a:gd name="connsiteX68" fmla="*/ 10020853 w 12192000"/>
              <a:gd name="connsiteY68" fmla="*/ 1417904 h 2259442"/>
              <a:gd name="connsiteX69" fmla="*/ 9710573 w 12192000"/>
              <a:gd name="connsiteY69" fmla="*/ 1456918 h 2259442"/>
              <a:gd name="connsiteX70" fmla="*/ 9650283 w 12192000"/>
              <a:gd name="connsiteY70" fmla="*/ 1410811 h 2259442"/>
              <a:gd name="connsiteX71" fmla="*/ 9795127 w 12192000"/>
              <a:gd name="connsiteY71" fmla="*/ 1392754 h 2259442"/>
              <a:gd name="connsiteX72" fmla="*/ 9789982 w 12192000"/>
              <a:gd name="connsiteY72" fmla="*/ 1383726 h 2259442"/>
              <a:gd name="connsiteX73" fmla="*/ 9726013 w 12192000"/>
              <a:gd name="connsiteY73" fmla="*/ 1389530 h 2259442"/>
              <a:gd name="connsiteX74" fmla="*/ 9603800 w 12192000"/>
              <a:gd name="connsiteY74" fmla="*/ 1393475 h 2259442"/>
              <a:gd name="connsiteX75" fmla="*/ 9567395 w 12192000"/>
              <a:gd name="connsiteY75" fmla="*/ 1380572 h 2259442"/>
              <a:gd name="connsiteX76" fmla="*/ 9567933 w 12192000"/>
              <a:gd name="connsiteY76" fmla="*/ 1380502 h 2259442"/>
              <a:gd name="connsiteX77" fmla="*/ 9965708 w 12192000"/>
              <a:gd name="connsiteY77" fmla="*/ 1361157 h 2259442"/>
              <a:gd name="connsiteX78" fmla="*/ 9905417 w 12192000"/>
              <a:gd name="connsiteY78" fmla="*/ 1343422 h 2259442"/>
              <a:gd name="connsiteX79" fmla="*/ 10020853 w 12192000"/>
              <a:gd name="connsiteY79" fmla="*/ 1343422 h 2259442"/>
              <a:gd name="connsiteX80" fmla="*/ 9987031 w 12192000"/>
              <a:gd name="connsiteY80" fmla="*/ 1362768 h 2259442"/>
              <a:gd name="connsiteX81" fmla="*/ 10399511 w 12192000"/>
              <a:gd name="connsiteY81" fmla="*/ 1328913 h 2259442"/>
              <a:gd name="connsiteX82" fmla="*/ 10354660 w 12192000"/>
              <a:gd name="connsiteY82" fmla="*/ 1345680 h 2259442"/>
              <a:gd name="connsiteX83" fmla="*/ 10359072 w 12192000"/>
              <a:gd name="connsiteY83" fmla="*/ 1349871 h 2259442"/>
              <a:gd name="connsiteX84" fmla="*/ 10462009 w 12192000"/>
              <a:gd name="connsiteY84" fmla="*/ 1332138 h 2259442"/>
              <a:gd name="connsiteX85" fmla="*/ 10464215 w 12192000"/>
              <a:gd name="connsiteY85" fmla="*/ 1321820 h 2259442"/>
              <a:gd name="connsiteX86" fmla="*/ 10240694 w 12192000"/>
              <a:gd name="connsiteY86" fmla="*/ 1289577 h 2259442"/>
              <a:gd name="connsiteX87" fmla="*/ 10337014 w 12192000"/>
              <a:gd name="connsiteY87" fmla="*/ 1283129 h 2259442"/>
              <a:gd name="connsiteX88" fmla="*/ 10392894 w 12192000"/>
              <a:gd name="connsiteY88" fmla="*/ 1273778 h 2259442"/>
              <a:gd name="connsiteX89" fmla="*/ 10463478 w 12192000"/>
              <a:gd name="connsiteY89" fmla="*/ 1268942 h 2259442"/>
              <a:gd name="connsiteX90" fmla="*/ 10529652 w 12192000"/>
              <a:gd name="connsiteY90" fmla="*/ 1241535 h 2259442"/>
              <a:gd name="connsiteX91" fmla="*/ 10508329 w 12192000"/>
              <a:gd name="connsiteY91" fmla="*/ 1226381 h 2259442"/>
              <a:gd name="connsiteX92" fmla="*/ 10861990 w 12192000"/>
              <a:gd name="connsiteY92" fmla="*/ 1180596 h 2259442"/>
              <a:gd name="connsiteX93" fmla="*/ 10754643 w 12192000"/>
              <a:gd name="connsiteY93" fmla="*/ 1131264 h 2259442"/>
              <a:gd name="connsiteX94" fmla="*/ 10881107 w 12192000"/>
              <a:gd name="connsiteY94" fmla="*/ 1125139 h 2259442"/>
              <a:gd name="connsiteX95" fmla="*/ 10879636 w 12192000"/>
              <a:gd name="connsiteY95" fmla="*/ 1121270 h 2259442"/>
              <a:gd name="connsiteX96" fmla="*/ 10840667 w 12192000"/>
              <a:gd name="connsiteY96" fmla="*/ 1118045 h 2259442"/>
              <a:gd name="connsiteX97" fmla="*/ 10945809 w 12192000"/>
              <a:gd name="connsiteY97" fmla="*/ 1094830 h 2259442"/>
              <a:gd name="connsiteX98" fmla="*/ 10937721 w 12192000"/>
              <a:gd name="connsiteY98" fmla="*/ 1084190 h 2259442"/>
              <a:gd name="connsiteX99" fmla="*/ 10743614 w 12192000"/>
              <a:gd name="connsiteY99" fmla="*/ 1061298 h 2259442"/>
              <a:gd name="connsiteX100" fmla="*/ 10968602 w 12192000"/>
              <a:gd name="connsiteY100" fmla="*/ 1038727 h 2259442"/>
              <a:gd name="connsiteX101" fmla="*/ 10972278 w 12192000"/>
              <a:gd name="connsiteY101" fmla="*/ 1044209 h 2259442"/>
              <a:gd name="connsiteX102" fmla="*/ 10917870 w 12192000"/>
              <a:gd name="connsiteY102" fmla="*/ 1059041 h 2259442"/>
              <a:gd name="connsiteX103" fmla="*/ 10925221 w 12192000"/>
              <a:gd name="connsiteY103" fmla="*/ 1066779 h 2259442"/>
              <a:gd name="connsiteX104" fmla="*/ 11041393 w 12192000"/>
              <a:gd name="connsiteY104" fmla="*/ 1047756 h 2259442"/>
              <a:gd name="connsiteX105" fmla="*/ 10689938 w 12192000"/>
              <a:gd name="connsiteY105" fmla="*/ 1040663 h 2259442"/>
              <a:gd name="connsiteX106" fmla="*/ 11140654 w 12192000"/>
              <a:gd name="connsiteY106" fmla="*/ 959733 h 2259442"/>
              <a:gd name="connsiteX107" fmla="*/ 11135507 w 12192000"/>
              <a:gd name="connsiteY107" fmla="*/ 951350 h 2259442"/>
              <a:gd name="connsiteX108" fmla="*/ 11070804 w 12192000"/>
              <a:gd name="connsiteY108" fmla="*/ 944256 h 2259442"/>
              <a:gd name="connsiteX109" fmla="*/ 11187711 w 12192000"/>
              <a:gd name="connsiteY109" fmla="*/ 922331 h 2259442"/>
              <a:gd name="connsiteX110" fmla="*/ 11034776 w 12192000"/>
              <a:gd name="connsiteY110" fmla="*/ 911691 h 2259442"/>
              <a:gd name="connsiteX111" fmla="*/ 11073745 w 12192000"/>
              <a:gd name="connsiteY111" fmla="*/ 878803 h 2259442"/>
              <a:gd name="connsiteX112" fmla="*/ 10932574 w 12192000"/>
              <a:gd name="connsiteY112" fmla="*/ 899438 h 2259442"/>
              <a:gd name="connsiteX113" fmla="*/ 10932574 w 12192000"/>
              <a:gd name="connsiteY113" fmla="*/ 867841 h 2259442"/>
              <a:gd name="connsiteX114" fmla="*/ 11042128 w 12192000"/>
              <a:gd name="connsiteY114" fmla="*/ 840112 h 2259442"/>
              <a:gd name="connsiteX115" fmla="*/ 11103891 w 12192000"/>
              <a:gd name="connsiteY115" fmla="*/ 863972 h 2259442"/>
              <a:gd name="connsiteX116" fmla="*/ 11075215 w 12192000"/>
              <a:gd name="connsiteY116" fmla="*/ 823990 h 2259442"/>
              <a:gd name="connsiteX117" fmla="*/ 11035511 w 12192000"/>
              <a:gd name="connsiteY117" fmla="*/ 791102 h 2259442"/>
              <a:gd name="connsiteX118" fmla="*/ 11110508 w 12192000"/>
              <a:gd name="connsiteY118" fmla="*/ 784009 h 2259442"/>
              <a:gd name="connsiteX119" fmla="*/ 11166388 w 12192000"/>
              <a:gd name="connsiteY119" fmla="*/ 782075 h 2259442"/>
              <a:gd name="connsiteX120" fmla="*/ 11420787 w 12192000"/>
              <a:gd name="connsiteY120" fmla="*/ 731776 h 2259442"/>
              <a:gd name="connsiteX121" fmla="*/ 11476667 w 12192000"/>
              <a:gd name="connsiteY121" fmla="*/ 711785 h 2259442"/>
              <a:gd name="connsiteX122" fmla="*/ 11359026 w 12192000"/>
              <a:gd name="connsiteY122" fmla="*/ 704369 h 2259442"/>
              <a:gd name="connsiteX123" fmla="*/ 11503137 w 12192000"/>
              <a:gd name="connsiteY123" fmla="*/ 657295 h 2259442"/>
              <a:gd name="connsiteX124" fmla="*/ 11498725 w 12192000"/>
              <a:gd name="connsiteY124" fmla="*/ 651813 h 2259442"/>
              <a:gd name="connsiteX125" fmla="*/ 11342115 w 12192000"/>
              <a:gd name="connsiteY125" fmla="*/ 660841 h 2259442"/>
              <a:gd name="connsiteX126" fmla="*/ 11631071 w 12192000"/>
              <a:gd name="connsiteY126" fmla="*/ 571851 h 2259442"/>
              <a:gd name="connsiteX127" fmla="*/ 11464903 w 12192000"/>
              <a:gd name="connsiteY127" fmla="*/ 563145 h 2259442"/>
              <a:gd name="connsiteX128" fmla="*/ 11614895 w 12192000"/>
              <a:gd name="connsiteY128" fmla="*/ 510912 h 2259442"/>
              <a:gd name="connsiteX129" fmla="*/ 11467109 w 12192000"/>
              <a:gd name="connsiteY129" fmla="*/ 518973 h 2259442"/>
              <a:gd name="connsiteX130" fmla="*/ 11463432 w 12192000"/>
              <a:gd name="connsiteY130" fmla="*/ 513492 h 2259442"/>
              <a:gd name="connsiteX131" fmla="*/ 11769301 w 12192000"/>
              <a:gd name="connsiteY131" fmla="*/ 440300 h 2259442"/>
              <a:gd name="connsiteX132" fmla="*/ 11754595 w 12192000"/>
              <a:gd name="connsiteY132" fmla="*/ 426436 h 2259442"/>
              <a:gd name="connsiteX133" fmla="*/ 11622983 w 12192000"/>
              <a:gd name="connsiteY133" fmla="*/ 438688 h 2259442"/>
              <a:gd name="connsiteX134" fmla="*/ 11614160 w 12192000"/>
              <a:gd name="connsiteY134" fmla="*/ 430628 h 2259442"/>
              <a:gd name="connsiteX135" fmla="*/ 0 w 12192000"/>
              <a:gd name="connsiteY135" fmla="*/ 0 h 2259442"/>
              <a:gd name="connsiteX136" fmla="*/ 143306 w 12192000"/>
              <a:gd name="connsiteY136" fmla="*/ 0 h 2259442"/>
              <a:gd name="connsiteX137" fmla="*/ 280129 w 12192000"/>
              <a:gd name="connsiteY137" fmla="*/ 16790 h 2259442"/>
              <a:gd name="connsiteX138" fmla="*/ 577909 w 12192000"/>
              <a:gd name="connsiteY138" fmla="*/ 32750 h 2259442"/>
              <a:gd name="connsiteX139" fmla="*/ 397770 w 12192000"/>
              <a:gd name="connsiteY139" fmla="*/ 47260 h 2259442"/>
              <a:gd name="connsiteX140" fmla="*/ 380124 w 12192000"/>
              <a:gd name="connsiteY140" fmla="*/ 86274 h 2259442"/>
              <a:gd name="connsiteX141" fmla="*/ 393359 w 12192000"/>
              <a:gd name="connsiteY141" fmla="*/ 87241 h 2259442"/>
              <a:gd name="connsiteX142" fmla="*/ 422769 w 12192000"/>
              <a:gd name="connsiteY142" fmla="*/ 61124 h 2259442"/>
              <a:gd name="connsiteX143" fmla="*/ 427181 w 12192000"/>
              <a:gd name="connsiteY143" fmla="*/ 84984 h 2259442"/>
              <a:gd name="connsiteX144" fmla="*/ 636730 w 12192000"/>
              <a:gd name="connsiteY144" fmla="*/ 68863 h 2259442"/>
              <a:gd name="connsiteX145" fmla="*/ 645553 w 12192000"/>
              <a:gd name="connsiteY145" fmla="*/ 85951 h 2259442"/>
              <a:gd name="connsiteX146" fmla="*/ 596290 w 12192000"/>
              <a:gd name="connsiteY146" fmla="*/ 91755 h 2259442"/>
              <a:gd name="connsiteX147" fmla="*/ 572762 w 12192000"/>
              <a:gd name="connsiteY147" fmla="*/ 123030 h 2259442"/>
              <a:gd name="connsiteX148" fmla="*/ 613201 w 12192000"/>
              <a:gd name="connsiteY148" fmla="*/ 143666 h 2259442"/>
              <a:gd name="connsiteX149" fmla="*/ 714668 w 12192000"/>
              <a:gd name="connsiteY149" fmla="*/ 164946 h 2259442"/>
              <a:gd name="connsiteX150" fmla="*/ 766135 w 12192000"/>
              <a:gd name="connsiteY150" fmla="*/ 173006 h 2259442"/>
              <a:gd name="connsiteX151" fmla="*/ 760253 w 12192000"/>
              <a:gd name="connsiteY151" fmla="*/ 181391 h 2259442"/>
              <a:gd name="connsiteX152" fmla="*/ 641141 w 12192000"/>
              <a:gd name="connsiteY152" fmla="*/ 181391 h 2259442"/>
              <a:gd name="connsiteX153" fmla="*/ 641141 w 12192000"/>
              <a:gd name="connsiteY153" fmla="*/ 203315 h 2259442"/>
              <a:gd name="connsiteX154" fmla="*/ 808045 w 12192000"/>
              <a:gd name="connsiteY154" fmla="*/ 217824 h 2259442"/>
              <a:gd name="connsiteX155" fmla="*/ 1020535 w 12192000"/>
              <a:gd name="connsiteY155" fmla="*/ 196544 h 2259442"/>
              <a:gd name="connsiteX156" fmla="*/ 922011 w 12192000"/>
              <a:gd name="connsiteY156" fmla="*/ 241684 h 2259442"/>
              <a:gd name="connsiteX157" fmla="*/ 1003624 w 12192000"/>
              <a:gd name="connsiteY157" fmla="*/ 241684 h 2259442"/>
              <a:gd name="connsiteX158" fmla="*/ 1005830 w 12192000"/>
              <a:gd name="connsiteY158" fmla="*/ 247166 h 2259442"/>
              <a:gd name="connsiteX159" fmla="*/ 929364 w 12192000"/>
              <a:gd name="connsiteY159" fmla="*/ 257483 h 2259442"/>
              <a:gd name="connsiteX160" fmla="*/ 1030094 w 12192000"/>
              <a:gd name="connsiteY160" fmla="*/ 267479 h 2259442"/>
              <a:gd name="connsiteX161" fmla="*/ 1019800 w 12192000"/>
              <a:gd name="connsiteY161" fmla="*/ 302945 h 2259442"/>
              <a:gd name="connsiteX162" fmla="*/ 844073 w 12192000"/>
              <a:gd name="connsiteY162" fmla="*/ 286179 h 2259442"/>
              <a:gd name="connsiteX163" fmla="*/ 883777 w 12192000"/>
              <a:gd name="connsiteY163" fmla="*/ 358403 h 2259442"/>
              <a:gd name="connsiteX164" fmla="*/ 891865 w 12192000"/>
              <a:gd name="connsiteY164" fmla="*/ 388067 h 2259442"/>
              <a:gd name="connsiteX165" fmla="*/ 828633 w 12192000"/>
              <a:gd name="connsiteY165" fmla="*/ 393549 h 2259442"/>
              <a:gd name="connsiteX166" fmla="*/ 701433 w 12192000"/>
              <a:gd name="connsiteY166" fmla="*/ 371945 h 2259442"/>
              <a:gd name="connsiteX167" fmla="*/ 508060 w 12192000"/>
              <a:gd name="connsiteY167" fmla="*/ 351955 h 2259442"/>
              <a:gd name="connsiteX168" fmla="*/ 494090 w 12192000"/>
              <a:gd name="connsiteY168" fmla="*/ 360983 h 2259442"/>
              <a:gd name="connsiteX169" fmla="*/ 731579 w 12192000"/>
              <a:gd name="connsiteY169" fmla="*/ 462226 h 2259442"/>
              <a:gd name="connsiteX170" fmla="*/ 452180 w 12192000"/>
              <a:gd name="connsiteY170" fmla="*/ 432239 h 2259442"/>
              <a:gd name="connsiteX171" fmla="*/ 555116 w 12192000"/>
              <a:gd name="connsiteY171" fmla="*/ 485440 h 2259442"/>
              <a:gd name="connsiteX172" fmla="*/ 492618 w 12192000"/>
              <a:gd name="connsiteY172" fmla="*/ 495758 h 2259442"/>
              <a:gd name="connsiteX173" fmla="*/ 698492 w 12192000"/>
              <a:gd name="connsiteY173" fmla="*/ 490277 h 2259442"/>
              <a:gd name="connsiteX174" fmla="*/ 699961 w 12192000"/>
              <a:gd name="connsiteY174" fmla="*/ 500594 h 2259442"/>
              <a:gd name="connsiteX175" fmla="*/ 630848 w 12192000"/>
              <a:gd name="connsiteY175" fmla="*/ 508655 h 2259442"/>
              <a:gd name="connsiteX176" fmla="*/ 869072 w 12192000"/>
              <a:gd name="connsiteY176" fmla="*/ 626986 h 2259442"/>
              <a:gd name="connsiteX177" fmla="*/ 813192 w 12192000"/>
              <a:gd name="connsiteY177" fmla="*/ 639560 h 2259442"/>
              <a:gd name="connsiteX178" fmla="*/ 1098473 w 12192000"/>
              <a:gd name="connsiteY178" fmla="*/ 639560 h 2259442"/>
              <a:gd name="connsiteX179" fmla="*/ 1077886 w 12192000"/>
              <a:gd name="connsiteY179" fmla="*/ 693729 h 2259442"/>
              <a:gd name="connsiteX180" fmla="*/ 1192586 w 12192000"/>
              <a:gd name="connsiteY180" fmla="*/ 694696 h 2259442"/>
              <a:gd name="connsiteX181" fmla="*/ 1245525 w 12192000"/>
              <a:gd name="connsiteY181" fmla="*/ 688570 h 2259442"/>
              <a:gd name="connsiteX182" fmla="*/ 1305081 w 12192000"/>
              <a:gd name="connsiteY182" fmla="*/ 693084 h 2259442"/>
              <a:gd name="connsiteX183" fmla="*/ 1271994 w 12192000"/>
              <a:gd name="connsiteY183" fmla="*/ 709528 h 2259442"/>
              <a:gd name="connsiteX184" fmla="*/ 1261701 w 12192000"/>
              <a:gd name="connsiteY184" fmla="*/ 718556 h 2259442"/>
              <a:gd name="connsiteX185" fmla="*/ 1229349 w 12192000"/>
              <a:gd name="connsiteY185" fmla="*/ 743383 h 2259442"/>
              <a:gd name="connsiteX186" fmla="*/ 1229349 w 12192000"/>
              <a:gd name="connsiteY186" fmla="*/ 827859 h 2259442"/>
              <a:gd name="connsiteX187" fmla="*/ 1200674 w 12192000"/>
              <a:gd name="connsiteY187" fmla="*/ 832374 h 2259442"/>
              <a:gd name="connsiteX188" fmla="*/ 1021272 w 12192000"/>
              <a:gd name="connsiteY188" fmla="*/ 918462 h 2259442"/>
              <a:gd name="connsiteX189" fmla="*/ 927893 w 12192000"/>
              <a:gd name="connsiteY189" fmla="*/ 955541 h 2259442"/>
              <a:gd name="connsiteX190" fmla="*/ 907306 w 12192000"/>
              <a:gd name="connsiteY190" fmla="*/ 912981 h 2259442"/>
              <a:gd name="connsiteX191" fmla="*/ 882307 w 12192000"/>
              <a:gd name="connsiteY191" fmla="*/ 906855 h 2259442"/>
              <a:gd name="connsiteX192" fmla="*/ 874954 w 12192000"/>
              <a:gd name="connsiteY192" fmla="*/ 938130 h 2259442"/>
              <a:gd name="connsiteX193" fmla="*/ 835985 w 12192000"/>
              <a:gd name="connsiteY193" fmla="*/ 1007775 h 2259442"/>
              <a:gd name="connsiteX194" fmla="*/ 896277 w 12192000"/>
              <a:gd name="connsiteY194" fmla="*/ 1031634 h 2259442"/>
              <a:gd name="connsiteX195" fmla="*/ 774223 w 12192000"/>
              <a:gd name="connsiteY195" fmla="*/ 1069036 h 2259442"/>
              <a:gd name="connsiteX196" fmla="*/ 630112 w 12192000"/>
              <a:gd name="connsiteY196" fmla="*/ 1083222 h 2259442"/>
              <a:gd name="connsiteX197" fmla="*/ 503647 w 12192000"/>
              <a:gd name="connsiteY197" fmla="*/ 1091605 h 2259442"/>
              <a:gd name="connsiteX198" fmla="*/ 434533 w 12192000"/>
              <a:gd name="connsiteY198" fmla="*/ 1173180 h 2259442"/>
              <a:gd name="connsiteX199" fmla="*/ 483061 w 12192000"/>
              <a:gd name="connsiteY199" fmla="*/ 1169311 h 2259442"/>
              <a:gd name="connsiteX200" fmla="*/ 560998 w 12192000"/>
              <a:gd name="connsiteY200" fmla="*/ 1183498 h 2259442"/>
              <a:gd name="connsiteX201" fmla="*/ 579379 w 12192000"/>
              <a:gd name="connsiteY201" fmla="*/ 1210259 h 2259442"/>
              <a:gd name="connsiteX202" fmla="*/ 720550 w 12192000"/>
              <a:gd name="connsiteY202" fmla="*/ 1156091 h 2259442"/>
              <a:gd name="connsiteX203" fmla="*/ 717609 w 12192000"/>
              <a:gd name="connsiteY203" fmla="*/ 1182209 h 2259442"/>
              <a:gd name="connsiteX204" fmla="*/ 922745 w 12192000"/>
              <a:gd name="connsiteY204" fmla="*/ 1176082 h 2259442"/>
              <a:gd name="connsiteX205" fmla="*/ 927158 w 12192000"/>
              <a:gd name="connsiteY205" fmla="*/ 1185110 h 2259442"/>
              <a:gd name="connsiteX206" fmla="*/ 759518 w 12192000"/>
              <a:gd name="connsiteY206" fmla="*/ 1206391 h 2259442"/>
              <a:gd name="connsiteX207" fmla="*/ 744814 w 12192000"/>
              <a:gd name="connsiteY207" fmla="*/ 1226381 h 2259442"/>
              <a:gd name="connsiteX208" fmla="*/ 531587 w 12192000"/>
              <a:gd name="connsiteY208" fmla="*/ 1234120 h 2259442"/>
              <a:gd name="connsiteX209" fmla="*/ 438210 w 12192000"/>
              <a:gd name="connsiteY209" fmla="*/ 1322465 h 2259442"/>
              <a:gd name="connsiteX210" fmla="*/ 646288 w 12192000"/>
              <a:gd name="connsiteY210" fmla="*/ 1305054 h 2259442"/>
              <a:gd name="connsiteX211" fmla="*/ 587467 w 12192000"/>
              <a:gd name="connsiteY211" fmla="*/ 1283129 h 2259442"/>
              <a:gd name="connsiteX212" fmla="*/ 685257 w 12192000"/>
              <a:gd name="connsiteY212" fmla="*/ 1281194 h 2259442"/>
              <a:gd name="connsiteX213" fmla="*/ 697020 w 12192000"/>
              <a:gd name="connsiteY213" fmla="*/ 1370185 h 2259442"/>
              <a:gd name="connsiteX214" fmla="*/ 760253 w 12192000"/>
              <a:gd name="connsiteY214" fmla="*/ 1360189 h 2259442"/>
              <a:gd name="connsiteX215" fmla="*/ 814663 w 12192000"/>
              <a:gd name="connsiteY215" fmla="*/ 1365993 h 2259442"/>
              <a:gd name="connsiteX216" fmla="*/ 906569 w 12192000"/>
              <a:gd name="connsiteY216" fmla="*/ 1386951 h 2259442"/>
              <a:gd name="connsiteX217" fmla="*/ 1006565 w 12192000"/>
              <a:gd name="connsiteY217" fmla="*/ 1387273 h 2259442"/>
              <a:gd name="connsiteX218" fmla="*/ 1010242 w 12192000"/>
              <a:gd name="connsiteY218" fmla="*/ 1396946 h 2259442"/>
              <a:gd name="connsiteX219" fmla="*/ 909512 w 12192000"/>
              <a:gd name="connsiteY219" fmla="*/ 1412745 h 2259442"/>
              <a:gd name="connsiteX220" fmla="*/ 1003624 w 12192000"/>
              <a:gd name="connsiteY220" fmla="*/ 1428866 h 2259442"/>
              <a:gd name="connsiteX221" fmla="*/ 965392 w 12192000"/>
              <a:gd name="connsiteY221" fmla="*/ 1503992 h 2259442"/>
              <a:gd name="connsiteX222" fmla="*/ 1119796 w 12192000"/>
              <a:gd name="connsiteY222" fmla="*/ 1490450 h 2259442"/>
              <a:gd name="connsiteX223" fmla="*/ 1057298 w 12192000"/>
              <a:gd name="connsiteY223" fmla="*/ 1519791 h 2259442"/>
              <a:gd name="connsiteX224" fmla="*/ 1105091 w 12192000"/>
              <a:gd name="connsiteY224" fmla="*/ 1547519 h 2259442"/>
              <a:gd name="connsiteX225" fmla="*/ 1194056 w 12192000"/>
              <a:gd name="connsiteY225" fmla="*/ 1514955 h 2259442"/>
              <a:gd name="connsiteX226" fmla="*/ 1150677 w 12192000"/>
              <a:gd name="connsiteY226" fmla="*/ 1569768 h 2259442"/>
              <a:gd name="connsiteX227" fmla="*/ 1238172 w 12192000"/>
              <a:gd name="connsiteY227" fmla="*/ 1508507 h 2259442"/>
              <a:gd name="connsiteX228" fmla="*/ 1378607 w 12192000"/>
              <a:gd name="connsiteY228" fmla="*/ 1469814 h 2259442"/>
              <a:gd name="connsiteX229" fmla="*/ 1542570 w 12192000"/>
              <a:gd name="connsiteY229" fmla="*/ 1455951 h 2259442"/>
              <a:gd name="connsiteX230" fmla="*/ 1602126 w 12192000"/>
              <a:gd name="connsiteY230" fmla="*/ 1498833 h 2259442"/>
              <a:gd name="connsiteX231" fmla="*/ 1723444 w 12192000"/>
              <a:gd name="connsiteY231" fmla="*/ 1513665 h 2259442"/>
              <a:gd name="connsiteX232" fmla="*/ 1769030 w 12192000"/>
              <a:gd name="connsiteY232" fmla="*/ 1496577 h 2259442"/>
              <a:gd name="connsiteX233" fmla="*/ 1749178 w 12192000"/>
              <a:gd name="connsiteY233" fmla="*/ 1467558 h 2259442"/>
              <a:gd name="connsiteX234" fmla="*/ 2103574 w 12192000"/>
              <a:gd name="connsiteY234" fmla="*/ 1452404 h 2259442"/>
              <a:gd name="connsiteX235" fmla="*/ 2104308 w 12192000"/>
              <a:gd name="connsiteY235" fmla="*/ 1458530 h 2259442"/>
              <a:gd name="connsiteX236" fmla="*/ 1792559 w 12192000"/>
              <a:gd name="connsiteY236" fmla="*/ 1493674 h 2259442"/>
              <a:gd name="connsiteX237" fmla="*/ 1797704 w 12192000"/>
              <a:gd name="connsiteY237" fmla="*/ 1502380 h 2259442"/>
              <a:gd name="connsiteX238" fmla="*/ 2281507 w 12192000"/>
              <a:gd name="connsiteY238" fmla="*/ 1459820 h 2259442"/>
              <a:gd name="connsiteX239" fmla="*/ 2245479 w 12192000"/>
              <a:gd name="connsiteY239" fmla="*/ 1485613 h 2259442"/>
              <a:gd name="connsiteX240" fmla="*/ 2435911 w 12192000"/>
              <a:gd name="connsiteY240" fmla="*/ 1491418 h 2259442"/>
              <a:gd name="connsiteX241" fmla="*/ 2407236 w 12192000"/>
              <a:gd name="connsiteY241" fmla="*/ 1511730 h 2259442"/>
              <a:gd name="connsiteX242" fmla="*/ 1774912 w 12192000"/>
              <a:gd name="connsiteY242" fmla="*/ 1543974 h 2259442"/>
              <a:gd name="connsiteX243" fmla="*/ 1781530 w 12192000"/>
              <a:gd name="connsiteY243" fmla="*/ 1570412 h 2259442"/>
              <a:gd name="connsiteX244" fmla="*/ 1778589 w 12192000"/>
              <a:gd name="connsiteY244" fmla="*/ 1574604 h 2259442"/>
              <a:gd name="connsiteX245" fmla="*/ 1889612 w 12192000"/>
              <a:gd name="connsiteY245" fmla="*/ 1594595 h 2259442"/>
              <a:gd name="connsiteX246" fmla="*/ 2192540 w 12192000"/>
              <a:gd name="connsiteY246" fmla="*/ 1562029 h 2259442"/>
              <a:gd name="connsiteX247" fmla="*/ 2275624 w 12192000"/>
              <a:gd name="connsiteY247" fmla="*/ 1557515 h 2259442"/>
              <a:gd name="connsiteX248" fmla="*/ 2202098 w 12192000"/>
              <a:gd name="connsiteY248" fmla="*/ 1656178 h 2259442"/>
              <a:gd name="connsiteX249" fmla="*/ 2132983 w 12192000"/>
              <a:gd name="connsiteY249" fmla="*/ 1696160 h 2259442"/>
              <a:gd name="connsiteX250" fmla="*/ 2074899 w 12192000"/>
              <a:gd name="connsiteY250" fmla="*/ 1710024 h 2259442"/>
              <a:gd name="connsiteX251" fmla="*/ 2079310 w 12192000"/>
              <a:gd name="connsiteY251" fmla="*/ 1717439 h 2259442"/>
              <a:gd name="connsiteX252" fmla="*/ 2285918 w 12192000"/>
              <a:gd name="connsiteY252" fmla="*/ 1711959 h 2259442"/>
              <a:gd name="connsiteX253" fmla="*/ 1810205 w 12192000"/>
              <a:gd name="connsiteY253" fmla="*/ 1722599 h 2259442"/>
              <a:gd name="connsiteX254" fmla="*/ 2018281 w 12192000"/>
              <a:gd name="connsiteY254" fmla="*/ 1764837 h 2259442"/>
              <a:gd name="connsiteX255" fmla="*/ 2182981 w 12192000"/>
              <a:gd name="connsiteY255" fmla="*/ 1764515 h 2259442"/>
              <a:gd name="connsiteX256" fmla="*/ 2352826 w 12192000"/>
              <a:gd name="connsiteY256" fmla="*/ 1746458 h 2259442"/>
              <a:gd name="connsiteX257" fmla="*/ 2467527 w 12192000"/>
              <a:gd name="connsiteY257" fmla="*/ 1710668 h 2259442"/>
              <a:gd name="connsiteX258" fmla="*/ 2513114 w 12192000"/>
              <a:gd name="connsiteY258" fmla="*/ 1707445 h 2259442"/>
              <a:gd name="connsiteX259" fmla="*/ 2498408 w 12192000"/>
              <a:gd name="connsiteY259" fmla="*/ 1729047 h 2259442"/>
              <a:gd name="connsiteX260" fmla="*/ 2552081 w 12192000"/>
              <a:gd name="connsiteY260" fmla="*/ 1730982 h 2259442"/>
              <a:gd name="connsiteX261" fmla="*/ 2551347 w 12192000"/>
              <a:gd name="connsiteY261" fmla="*/ 1738398 h 2259442"/>
              <a:gd name="connsiteX262" fmla="*/ 2499144 w 12192000"/>
              <a:gd name="connsiteY262" fmla="*/ 1743234 h 2259442"/>
              <a:gd name="connsiteX263" fmla="*/ 2521202 w 12192000"/>
              <a:gd name="connsiteY263" fmla="*/ 1771930 h 2259442"/>
              <a:gd name="connsiteX264" fmla="*/ 2263125 w 12192000"/>
              <a:gd name="connsiteY264" fmla="*/ 1799660 h 2259442"/>
              <a:gd name="connsiteX265" fmla="*/ 2407236 w 12192000"/>
              <a:gd name="connsiteY265" fmla="*/ 1811911 h 2259442"/>
              <a:gd name="connsiteX266" fmla="*/ 2624872 w 12192000"/>
              <a:gd name="connsiteY266" fmla="*/ 1810622 h 2259442"/>
              <a:gd name="connsiteX267" fmla="*/ 2658695 w 12192000"/>
              <a:gd name="connsiteY267" fmla="*/ 1804818 h 2259442"/>
              <a:gd name="connsiteX268" fmla="*/ 2791042 w 12192000"/>
              <a:gd name="connsiteY268" fmla="*/ 1786439 h 2259442"/>
              <a:gd name="connsiteX269" fmla="*/ 3029265 w 12192000"/>
              <a:gd name="connsiteY269" fmla="*/ 1818360 h 2259442"/>
              <a:gd name="connsiteX270" fmla="*/ 2980739 w 12192000"/>
              <a:gd name="connsiteY270" fmla="*/ 1885425 h 2259442"/>
              <a:gd name="connsiteX271" fmla="*/ 3002797 w 12192000"/>
              <a:gd name="connsiteY271" fmla="*/ 1888649 h 2259442"/>
              <a:gd name="connsiteX272" fmla="*/ 3269694 w 12192000"/>
              <a:gd name="connsiteY272" fmla="*/ 1843831 h 2259442"/>
              <a:gd name="connsiteX273" fmla="*/ 3229257 w 12192000"/>
              <a:gd name="connsiteY273" fmla="*/ 1896387 h 2259442"/>
              <a:gd name="connsiteX274" fmla="*/ 3408660 w 12192000"/>
              <a:gd name="connsiteY274" fmla="*/ 1867691 h 2259442"/>
              <a:gd name="connsiteX275" fmla="*/ 3374838 w 12192000"/>
              <a:gd name="connsiteY275" fmla="*/ 1908962 h 2259442"/>
              <a:gd name="connsiteX276" fmla="*/ 3627032 w 12192000"/>
              <a:gd name="connsiteY276" fmla="*/ 1888649 h 2259442"/>
              <a:gd name="connsiteX277" fmla="*/ 3632179 w 12192000"/>
              <a:gd name="connsiteY277" fmla="*/ 1862533 h 2259442"/>
              <a:gd name="connsiteX278" fmla="*/ 3702027 w 12192000"/>
              <a:gd name="connsiteY278" fmla="*/ 1866402 h 2259442"/>
              <a:gd name="connsiteX279" fmla="*/ 4119654 w 12192000"/>
              <a:gd name="connsiteY279" fmla="*/ 1861243 h 2259442"/>
              <a:gd name="connsiteX280" fmla="*/ 4401997 w 12192000"/>
              <a:gd name="connsiteY280" fmla="*/ 1878977 h 2259442"/>
              <a:gd name="connsiteX281" fmla="*/ 4595369 w 12192000"/>
              <a:gd name="connsiteY281" fmla="*/ 1868336 h 2259442"/>
              <a:gd name="connsiteX282" fmla="*/ 4613751 w 12192000"/>
              <a:gd name="connsiteY282" fmla="*/ 1884780 h 2259442"/>
              <a:gd name="connsiteX283" fmla="*/ 4515961 w 12192000"/>
              <a:gd name="connsiteY283" fmla="*/ 1888327 h 2259442"/>
              <a:gd name="connsiteX284" fmla="*/ 4458612 w 12192000"/>
              <a:gd name="connsiteY284" fmla="*/ 1901224 h 2259442"/>
              <a:gd name="connsiteX285" fmla="*/ 4473315 w 12192000"/>
              <a:gd name="connsiteY285" fmla="*/ 1915411 h 2259442"/>
              <a:gd name="connsiteX286" fmla="*/ 4537283 w 12192000"/>
              <a:gd name="connsiteY286" fmla="*/ 1915088 h 2259442"/>
              <a:gd name="connsiteX287" fmla="*/ 4565958 w 12192000"/>
              <a:gd name="connsiteY287" fmla="*/ 1912509 h 2259442"/>
              <a:gd name="connsiteX288" fmla="*/ 4565958 w 12192000"/>
              <a:gd name="connsiteY288" fmla="*/ 1927664 h 2259442"/>
              <a:gd name="connsiteX289" fmla="*/ 4670366 w 12192000"/>
              <a:gd name="connsiteY289" fmla="*/ 1887682 h 2259442"/>
              <a:gd name="connsiteX290" fmla="*/ 4832123 w 12192000"/>
              <a:gd name="connsiteY290" fmla="*/ 1894776 h 2259442"/>
              <a:gd name="connsiteX291" fmla="*/ 4832123 w 12192000"/>
              <a:gd name="connsiteY291" fmla="*/ 1905093 h 2259442"/>
              <a:gd name="connsiteX292" fmla="*/ 4704187 w 12192000"/>
              <a:gd name="connsiteY292" fmla="*/ 1908962 h 2259442"/>
              <a:gd name="connsiteX293" fmla="*/ 4701248 w 12192000"/>
              <a:gd name="connsiteY293" fmla="*/ 1920570 h 2259442"/>
              <a:gd name="connsiteX294" fmla="*/ 5075494 w 12192000"/>
              <a:gd name="connsiteY294" fmla="*/ 1941850 h 2259442"/>
              <a:gd name="connsiteX295" fmla="*/ 5078435 w 12192000"/>
              <a:gd name="connsiteY295" fmla="*/ 1950555 h 2259442"/>
              <a:gd name="connsiteX296" fmla="*/ 4762273 w 12192000"/>
              <a:gd name="connsiteY296" fmla="*/ 1982799 h 2259442"/>
              <a:gd name="connsiteX297" fmla="*/ 5075494 w 12192000"/>
              <a:gd name="connsiteY297" fmla="*/ 1982799 h 2259442"/>
              <a:gd name="connsiteX298" fmla="*/ 5076228 w 12192000"/>
              <a:gd name="connsiteY298" fmla="*/ 1992149 h 2259442"/>
              <a:gd name="connsiteX299" fmla="*/ 4878444 w 12192000"/>
              <a:gd name="connsiteY299" fmla="*/ 2002144 h 2259442"/>
              <a:gd name="connsiteX300" fmla="*/ 5339451 w 12192000"/>
              <a:gd name="connsiteY300" fmla="*/ 2056635 h 2259442"/>
              <a:gd name="connsiteX301" fmla="*/ 5233574 w 12192000"/>
              <a:gd name="connsiteY301" fmla="*/ 2080171 h 2259442"/>
              <a:gd name="connsiteX302" fmla="*/ 5237249 w 12192000"/>
              <a:gd name="connsiteY302" fmla="*/ 2089523 h 2259442"/>
              <a:gd name="connsiteX303" fmla="*/ 5379891 w 12192000"/>
              <a:gd name="connsiteY303" fmla="*/ 2100807 h 2259442"/>
              <a:gd name="connsiteX304" fmla="*/ 5451211 w 12192000"/>
              <a:gd name="connsiteY304" fmla="*/ 2106289 h 2259442"/>
              <a:gd name="connsiteX305" fmla="*/ 5428418 w 12192000"/>
              <a:gd name="connsiteY305" fmla="*/ 2126602 h 2259442"/>
              <a:gd name="connsiteX306" fmla="*/ 5440918 w 12192000"/>
              <a:gd name="connsiteY306" fmla="*/ 2150139 h 2259442"/>
              <a:gd name="connsiteX307" fmla="*/ 5581352 w 12192000"/>
              <a:gd name="connsiteY307" fmla="*/ 2174321 h 2259442"/>
              <a:gd name="connsiteX308" fmla="*/ 6012949 w 12192000"/>
              <a:gd name="connsiteY308" fmla="*/ 2185928 h 2259442"/>
              <a:gd name="connsiteX309" fmla="*/ 5856339 w 12192000"/>
              <a:gd name="connsiteY309" fmla="*/ 2225909 h 2259442"/>
              <a:gd name="connsiteX310" fmla="*/ 5860948 w 12192000"/>
              <a:gd name="connsiteY310" fmla="*/ 2230120 h 2259442"/>
              <a:gd name="connsiteX311" fmla="*/ 0 w 12192000"/>
              <a:gd name="connsiteY311" fmla="*/ 2230120 h 2259442"/>
            </a:gdLst>
            <a:ahLst/>
            <a:cxnLst/>
            <a:rect l="l" t="t" r="r" b="b"/>
            <a:pathLst>
              <a:path w="12192000" h="2259442">
                <a:moveTo>
                  <a:pt x="6871688" y="2230120"/>
                </a:moveTo>
                <a:lnTo>
                  <a:pt x="7058002" y="2230120"/>
                </a:lnTo>
                <a:lnTo>
                  <a:pt x="7050402" y="2239371"/>
                </a:lnTo>
                <a:cubicBezTo>
                  <a:pt x="7034042" y="2247754"/>
                  <a:pt x="7000772" y="2253800"/>
                  <a:pt x="6949671" y="2259442"/>
                </a:cubicBezTo>
                <a:cubicBezTo>
                  <a:pt x="6929451" y="2251865"/>
                  <a:pt x="6909599" y="2244369"/>
                  <a:pt x="6888736" y="2236509"/>
                </a:cubicBezTo>
                <a:close/>
                <a:moveTo>
                  <a:pt x="5860949" y="2230120"/>
                </a:moveTo>
                <a:lnTo>
                  <a:pt x="5890537" y="2230120"/>
                </a:lnTo>
                <a:lnTo>
                  <a:pt x="5865163" y="2233970"/>
                </a:lnTo>
                <a:close/>
                <a:moveTo>
                  <a:pt x="6821736" y="2211400"/>
                </a:moveTo>
                <a:lnTo>
                  <a:pt x="6871688" y="2230120"/>
                </a:lnTo>
                <a:lnTo>
                  <a:pt x="6754488" y="2230120"/>
                </a:lnTo>
                <a:lnTo>
                  <a:pt x="6793153" y="2219380"/>
                </a:lnTo>
                <a:cubicBezTo>
                  <a:pt x="6806112" y="2215753"/>
                  <a:pt x="6815854" y="2213012"/>
                  <a:pt x="6821736" y="2211400"/>
                </a:cubicBezTo>
                <a:close/>
                <a:moveTo>
                  <a:pt x="6295854" y="2183622"/>
                </a:moveTo>
                <a:cubicBezTo>
                  <a:pt x="6336007" y="2182222"/>
                  <a:pt x="6377641" y="2184237"/>
                  <a:pt x="6421756" y="2192056"/>
                </a:cubicBezTo>
                <a:cubicBezTo>
                  <a:pt x="6503370" y="2206565"/>
                  <a:pt x="6589947" y="2215452"/>
                  <a:pt x="6669078" y="2224022"/>
                </a:cubicBezTo>
                <a:lnTo>
                  <a:pt x="6722737" y="2230121"/>
                </a:lnTo>
                <a:lnTo>
                  <a:pt x="6754488" y="2230121"/>
                </a:lnTo>
                <a:lnTo>
                  <a:pt x="6745268" y="2232682"/>
                </a:lnTo>
                <a:lnTo>
                  <a:pt x="6722736" y="2230121"/>
                </a:lnTo>
                <a:lnTo>
                  <a:pt x="5890537" y="2230121"/>
                </a:lnTo>
                <a:lnTo>
                  <a:pt x="5906062" y="2227765"/>
                </a:lnTo>
                <a:cubicBezTo>
                  <a:pt x="5919757" y="2225750"/>
                  <a:pt x="5933544" y="2224138"/>
                  <a:pt x="5947513" y="2223977"/>
                </a:cubicBezTo>
                <a:cubicBezTo>
                  <a:pt x="6068279" y="2222767"/>
                  <a:pt x="6175398" y="2187824"/>
                  <a:pt x="6295854" y="2183622"/>
                </a:cubicBezTo>
                <a:close/>
                <a:moveTo>
                  <a:pt x="12192000" y="305954"/>
                </a:moveTo>
                <a:lnTo>
                  <a:pt x="12192000" y="2230120"/>
                </a:lnTo>
                <a:lnTo>
                  <a:pt x="7058003" y="2230120"/>
                </a:lnTo>
                <a:lnTo>
                  <a:pt x="7062373" y="2224801"/>
                </a:lnTo>
                <a:cubicBezTo>
                  <a:pt x="7062213" y="2219199"/>
                  <a:pt x="7057939" y="2212771"/>
                  <a:pt x="7049667" y="2205274"/>
                </a:cubicBezTo>
                <a:cubicBezTo>
                  <a:pt x="7093048" y="2207531"/>
                  <a:pt x="7136429" y="2210110"/>
                  <a:pt x="7180543" y="2212368"/>
                </a:cubicBezTo>
                <a:cubicBezTo>
                  <a:pt x="7180543" y="2210756"/>
                  <a:pt x="7181279" y="2208821"/>
                  <a:pt x="7181279" y="2207209"/>
                </a:cubicBezTo>
                <a:cubicBezTo>
                  <a:pt x="7152603" y="2203340"/>
                  <a:pt x="7124665" y="2199471"/>
                  <a:pt x="7095254" y="2195601"/>
                </a:cubicBezTo>
                <a:cubicBezTo>
                  <a:pt x="7163632" y="2177868"/>
                  <a:pt x="7263628" y="2182382"/>
                  <a:pt x="7260687" y="2132083"/>
                </a:cubicBezTo>
                <a:cubicBezTo>
                  <a:pt x="7260687" y="2126602"/>
                  <a:pt x="7282008" y="2116606"/>
                  <a:pt x="7295244" y="2115962"/>
                </a:cubicBezTo>
                <a:cubicBezTo>
                  <a:pt x="7399650" y="2110803"/>
                  <a:pt x="7422444" y="2047929"/>
                  <a:pt x="7537145" y="2050831"/>
                </a:cubicBezTo>
                <a:cubicBezTo>
                  <a:pt x="7538614" y="2050831"/>
                  <a:pt x="7540086" y="2048897"/>
                  <a:pt x="7540821" y="2047929"/>
                </a:cubicBezTo>
                <a:cubicBezTo>
                  <a:pt x="7556997" y="2016009"/>
                  <a:pt x="7618758" y="2017621"/>
                  <a:pt x="7673168" y="2012140"/>
                </a:cubicBezTo>
                <a:cubicBezTo>
                  <a:pt x="7732724" y="2006336"/>
                  <a:pt x="7790809" y="1997308"/>
                  <a:pt x="7848895" y="1989247"/>
                </a:cubicBezTo>
                <a:cubicBezTo>
                  <a:pt x="7854776" y="1988280"/>
                  <a:pt x="7858453" y="1984411"/>
                  <a:pt x="7862864" y="1981831"/>
                </a:cubicBezTo>
                <a:cubicBezTo>
                  <a:pt x="7845954" y="1975383"/>
                  <a:pt x="7830513" y="1969901"/>
                  <a:pt x="7801104" y="1959262"/>
                </a:cubicBezTo>
                <a:cubicBezTo>
                  <a:pt x="8022416" y="1942495"/>
                  <a:pt x="8189319" y="1899935"/>
                  <a:pt x="8295932" y="1810622"/>
                </a:cubicBezTo>
                <a:cubicBezTo>
                  <a:pt x="8226819" y="1806752"/>
                  <a:pt x="8163586" y="1803528"/>
                  <a:pt x="8099618" y="1799982"/>
                </a:cubicBezTo>
                <a:cubicBezTo>
                  <a:pt x="8096677" y="1796435"/>
                  <a:pt x="8094471" y="1792888"/>
                  <a:pt x="8092266" y="1789342"/>
                </a:cubicBezTo>
                <a:cubicBezTo>
                  <a:pt x="8175349" y="1775477"/>
                  <a:pt x="8258434" y="1761935"/>
                  <a:pt x="8340048" y="1748394"/>
                </a:cubicBezTo>
                <a:cubicBezTo>
                  <a:pt x="8338578" y="1692291"/>
                  <a:pt x="8461367" y="1710991"/>
                  <a:pt x="8548862" y="1693258"/>
                </a:cubicBezTo>
                <a:cubicBezTo>
                  <a:pt x="8501805" y="1691646"/>
                  <a:pt x="8476806" y="1690678"/>
                  <a:pt x="8451072" y="1690033"/>
                </a:cubicBezTo>
                <a:cubicBezTo>
                  <a:pt x="8449603" y="1687777"/>
                  <a:pt x="8448131" y="1685841"/>
                  <a:pt x="8446660" y="1683585"/>
                </a:cubicBezTo>
                <a:cubicBezTo>
                  <a:pt x="8538568" y="1668753"/>
                  <a:pt x="8629741" y="1654243"/>
                  <a:pt x="8720913" y="1639412"/>
                </a:cubicBezTo>
                <a:cubicBezTo>
                  <a:pt x="8717972" y="1634899"/>
                  <a:pt x="8715030" y="1630062"/>
                  <a:pt x="8712089" y="1625548"/>
                </a:cubicBezTo>
                <a:cubicBezTo>
                  <a:pt x="8655474" y="1630062"/>
                  <a:pt x="8599595" y="1634575"/>
                  <a:pt x="8553274" y="1638445"/>
                </a:cubicBezTo>
                <a:cubicBezTo>
                  <a:pt x="8601066" y="1622001"/>
                  <a:pt x="8652533" y="1603622"/>
                  <a:pt x="8706943" y="1586534"/>
                </a:cubicBezTo>
                <a:cubicBezTo>
                  <a:pt x="8712825" y="1584599"/>
                  <a:pt x="8731942" y="1592660"/>
                  <a:pt x="8743706" y="1592015"/>
                </a:cubicBezTo>
                <a:cubicBezTo>
                  <a:pt x="8772381" y="1590403"/>
                  <a:pt x="8800321" y="1586212"/>
                  <a:pt x="8828261" y="1583309"/>
                </a:cubicBezTo>
                <a:cubicBezTo>
                  <a:pt x="8807672" y="1549777"/>
                  <a:pt x="8884140" y="1568800"/>
                  <a:pt x="8903257" y="1556548"/>
                </a:cubicBezTo>
                <a:cubicBezTo>
                  <a:pt x="8917962" y="1565899"/>
                  <a:pt x="8932667" y="1575248"/>
                  <a:pt x="8951049" y="1587178"/>
                </a:cubicBezTo>
                <a:cubicBezTo>
                  <a:pt x="8974578" y="1581053"/>
                  <a:pt x="9007664" y="1572347"/>
                  <a:pt x="9023105" y="1568155"/>
                </a:cubicBezTo>
                <a:cubicBezTo>
                  <a:pt x="9039280" y="1547519"/>
                  <a:pt x="9050308" y="1533656"/>
                  <a:pt x="9061337" y="1519791"/>
                </a:cubicBezTo>
                <a:cubicBezTo>
                  <a:pt x="9048839" y="1522693"/>
                  <a:pt x="9028987" y="1528175"/>
                  <a:pt x="9006929" y="1530754"/>
                </a:cubicBezTo>
                <a:cubicBezTo>
                  <a:pt x="8987077" y="1533333"/>
                  <a:pt x="8965019" y="1532688"/>
                  <a:pt x="8944432" y="1533333"/>
                </a:cubicBezTo>
                <a:cubicBezTo>
                  <a:pt x="8942961" y="1530109"/>
                  <a:pt x="8942226" y="1526884"/>
                  <a:pt x="8940757" y="1523660"/>
                </a:cubicBezTo>
                <a:cubicBezTo>
                  <a:pt x="9099571" y="1511408"/>
                  <a:pt x="9228977" y="1464011"/>
                  <a:pt x="9390734" y="1453371"/>
                </a:cubicBezTo>
                <a:cubicBezTo>
                  <a:pt x="9314268" y="1468203"/>
                  <a:pt x="9253241" y="1486903"/>
                  <a:pt x="9228977" y="1524628"/>
                </a:cubicBezTo>
                <a:cubicBezTo>
                  <a:pt x="9310592" y="1529142"/>
                  <a:pt x="9384852" y="1534945"/>
                  <a:pt x="9459849" y="1537525"/>
                </a:cubicBezTo>
                <a:cubicBezTo>
                  <a:pt x="9523082" y="1539781"/>
                  <a:pt x="9503230" y="1553969"/>
                  <a:pt x="9485583" y="1573314"/>
                </a:cubicBezTo>
                <a:cubicBezTo>
                  <a:pt x="9584109" y="1562674"/>
                  <a:pt x="9676751" y="1552679"/>
                  <a:pt x="9770129" y="1542361"/>
                </a:cubicBezTo>
                <a:cubicBezTo>
                  <a:pt x="9732631" y="1521726"/>
                  <a:pt x="9695132" y="1501413"/>
                  <a:pt x="9658369" y="1481100"/>
                </a:cubicBezTo>
                <a:cubicBezTo>
                  <a:pt x="9755424" y="1490128"/>
                  <a:pt x="9826745" y="1465300"/>
                  <a:pt x="9904681" y="1448856"/>
                </a:cubicBezTo>
                <a:cubicBezTo>
                  <a:pt x="9943650" y="1440473"/>
                  <a:pt x="9987031" y="1436282"/>
                  <a:pt x="10028941" y="1430156"/>
                </a:cubicBezTo>
                <a:cubicBezTo>
                  <a:pt x="10026734" y="1425964"/>
                  <a:pt x="10023794" y="1422095"/>
                  <a:pt x="10020853" y="1417904"/>
                </a:cubicBezTo>
                <a:cubicBezTo>
                  <a:pt x="9914975" y="1431124"/>
                  <a:pt x="9808363" y="1444665"/>
                  <a:pt x="9710573" y="1456918"/>
                </a:cubicBezTo>
                <a:cubicBezTo>
                  <a:pt x="9685574" y="1437894"/>
                  <a:pt x="9668663" y="1424996"/>
                  <a:pt x="9650283" y="1410811"/>
                </a:cubicBezTo>
                <a:cubicBezTo>
                  <a:pt x="9697338" y="1404684"/>
                  <a:pt x="9746601" y="1398881"/>
                  <a:pt x="9795127" y="1392754"/>
                </a:cubicBezTo>
                <a:cubicBezTo>
                  <a:pt x="9793658" y="1389853"/>
                  <a:pt x="9791452" y="1386628"/>
                  <a:pt x="9789982" y="1383726"/>
                </a:cubicBezTo>
                <a:cubicBezTo>
                  <a:pt x="9768659" y="1385984"/>
                  <a:pt x="9747336" y="1389853"/>
                  <a:pt x="9726013" y="1389530"/>
                </a:cubicBezTo>
                <a:cubicBezTo>
                  <a:pt x="9686310" y="1388804"/>
                  <a:pt x="9642469" y="1399687"/>
                  <a:pt x="9603800" y="1393475"/>
                </a:cubicBezTo>
                <a:lnTo>
                  <a:pt x="9567395" y="1380572"/>
                </a:lnTo>
                <a:lnTo>
                  <a:pt x="9567933" y="1380502"/>
                </a:lnTo>
                <a:cubicBezTo>
                  <a:pt x="9699544" y="1374054"/>
                  <a:pt x="9831155" y="1367605"/>
                  <a:pt x="9965708" y="1361157"/>
                </a:cubicBezTo>
                <a:cubicBezTo>
                  <a:pt x="9950268" y="1356642"/>
                  <a:pt x="9932621" y="1351484"/>
                  <a:pt x="9905417" y="1343422"/>
                </a:cubicBezTo>
                <a:cubicBezTo>
                  <a:pt x="9951738" y="1343422"/>
                  <a:pt x="9986296" y="1343422"/>
                  <a:pt x="10020853" y="1343422"/>
                </a:cubicBezTo>
                <a:cubicBezTo>
                  <a:pt x="10014236" y="1346969"/>
                  <a:pt x="10008352" y="1350516"/>
                  <a:pt x="9987031" y="1362768"/>
                </a:cubicBezTo>
                <a:cubicBezTo>
                  <a:pt x="10136288" y="1350516"/>
                  <a:pt x="10262017" y="1340199"/>
                  <a:pt x="10399511" y="1328913"/>
                </a:cubicBezTo>
                <a:cubicBezTo>
                  <a:pt x="10378924" y="1336651"/>
                  <a:pt x="10366424" y="1341166"/>
                  <a:pt x="10354660" y="1345680"/>
                </a:cubicBezTo>
                <a:cubicBezTo>
                  <a:pt x="10356131" y="1346969"/>
                  <a:pt x="10357601" y="1348581"/>
                  <a:pt x="10359072" y="1349871"/>
                </a:cubicBezTo>
                <a:cubicBezTo>
                  <a:pt x="10393629" y="1344067"/>
                  <a:pt x="10427450" y="1337941"/>
                  <a:pt x="10462009" y="1332138"/>
                </a:cubicBezTo>
                <a:cubicBezTo>
                  <a:pt x="10462744" y="1328591"/>
                  <a:pt x="10463478" y="1325367"/>
                  <a:pt x="10464215" y="1321820"/>
                </a:cubicBezTo>
                <a:cubicBezTo>
                  <a:pt x="10397306" y="1312147"/>
                  <a:pt x="10330397" y="1302474"/>
                  <a:pt x="10240694" y="1289577"/>
                </a:cubicBezTo>
                <a:cubicBezTo>
                  <a:pt x="10287016" y="1286674"/>
                  <a:pt x="10312752" y="1285708"/>
                  <a:pt x="10337014" y="1283129"/>
                </a:cubicBezTo>
                <a:cubicBezTo>
                  <a:pt x="10356866" y="1281194"/>
                  <a:pt x="10391423" y="1278292"/>
                  <a:pt x="10392894" y="1273778"/>
                </a:cubicBezTo>
                <a:cubicBezTo>
                  <a:pt x="10408335" y="1232185"/>
                  <a:pt x="10445833" y="1268297"/>
                  <a:pt x="10463478" y="1268942"/>
                </a:cubicBezTo>
                <a:cubicBezTo>
                  <a:pt x="10489214" y="1258302"/>
                  <a:pt x="10509800" y="1249918"/>
                  <a:pt x="10529652" y="1241535"/>
                </a:cubicBezTo>
                <a:cubicBezTo>
                  <a:pt x="10520829" y="1235409"/>
                  <a:pt x="10511272" y="1228316"/>
                  <a:pt x="10508329" y="1226381"/>
                </a:cubicBezTo>
                <a:cubicBezTo>
                  <a:pt x="10611266" y="1183498"/>
                  <a:pt x="10732585" y="1181241"/>
                  <a:pt x="10861990" y="1180596"/>
                </a:cubicBezTo>
                <a:cubicBezTo>
                  <a:pt x="10895077" y="1146097"/>
                  <a:pt x="10792140" y="1152222"/>
                  <a:pt x="10754643" y="1131264"/>
                </a:cubicBezTo>
                <a:cubicBezTo>
                  <a:pt x="10803904" y="1129008"/>
                  <a:pt x="10842873" y="1127073"/>
                  <a:pt x="10881107" y="1125139"/>
                </a:cubicBezTo>
                <a:cubicBezTo>
                  <a:pt x="10881107" y="1123849"/>
                  <a:pt x="10880370" y="1122559"/>
                  <a:pt x="10879636" y="1121270"/>
                </a:cubicBezTo>
                <a:cubicBezTo>
                  <a:pt x="10867137" y="1120302"/>
                  <a:pt x="10855372" y="1119334"/>
                  <a:pt x="10840667" y="1118045"/>
                </a:cubicBezTo>
                <a:cubicBezTo>
                  <a:pt x="10878166" y="1109985"/>
                  <a:pt x="10911988" y="1102246"/>
                  <a:pt x="10945809" y="1094830"/>
                </a:cubicBezTo>
                <a:cubicBezTo>
                  <a:pt x="10942868" y="1091283"/>
                  <a:pt x="10940662" y="1087737"/>
                  <a:pt x="10937721" y="1084190"/>
                </a:cubicBezTo>
                <a:cubicBezTo>
                  <a:pt x="10867137" y="1092895"/>
                  <a:pt x="10789199" y="1115788"/>
                  <a:pt x="10743614" y="1061298"/>
                </a:cubicBezTo>
                <a:cubicBezTo>
                  <a:pt x="10820080" y="1053559"/>
                  <a:pt x="10894342" y="1046143"/>
                  <a:pt x="10968602" y="1038727"/>
                </a:cubicBezTo>
                <a:cubicBezTo>
                  <a:pt x="10970074" y="1040663"/>
                  <a:pt x="10970808" y="1042274"/>
                  <a:pt x="10972278" y="1044209"/>
                </a:cubicBezTo>
                <a:cubicBezTo>
                  <a:pt x="10953897" y="1049046"/>
                  <a:pt x="10936250" y="1054204"/>
                  <a:pt x="10917870" y="1059041"/>
                </a:cubicBezTo>
                <a:cubicBezTo>
                  <a:pt x="10920076" y="1061620"/>
                  <a:pt x="10923017" y="1064200"/>
                  <a:pt x="10925221" y="1066779"/>
                </a:cubicBezTo>
                <a:cubicBezTo>
                  <a:pt x="10961985" y="1060653"/>
                  <a:pt x="10998748" y="1054849"/>
                  <a:pt x="11041393" y="1047756"/>
                </a:cubicBezTo>
                <a:cubicBezTo>
                  <a:pt x="10920076" y="1008742"/>
                  <a:pt x="10804640" y="1051947"/>
                  <a:pt x="10689938" y="1040663"/>
                </a:cubicBezTo>
                <a:cubicBezTo>
                  <a:pt x="10840667" y="1013578"/>
                  <a:pt x="10990660" y="986817"/>
                  <a:pt x="11140654" y="959733"/>
                </a:cubicBezTo>
                <a:cubicBezTo>
                  <a:pt x="11139182" y="956831"/>
                  <a:pt x="11136976" y="954251"/>
                  <a:pt x="11135507" y="951350"/>
                </a:cubicBezTo>
                <a:cubicBezTo>
                  <a:pt x="11117861" y="949415"/>
                  <a:pt x="11100214" y="947481"/>
                  <a:pt x="11070804" y="944256"/>
                </a:cubicBezTo>
                <a:cubicBezTo>
                  <a:pt x="11111977" y="936518"/>
                  <a:pt x="11139919" y="931359"/>
                  <a:pt x="11187711" y="922331"/>
                </a:cubicBezTo>
                <a:cubicBezTo>
                  <a:pt x="11123741" y="917818"/>
                  <a:pt x="11081833" y="914915"/>
                  <a:pt x="11034776" y="911691"/>
                </a:cubicBezTo>
                <a:cubicBezTo>
                  <a:pt x="11047276" y="900729"/>
                  <a:pt x="11059775" y="890733"/>
                  <a:pt x="11073745" y="878803"/>
                </a:cubicBezTo>
                <a:cubicBezTo>
                  <a:pt x="11023747" y="886219"/>
                  <a:pt x="10981102" y="892345"/>
                  <a:pt x="10932574" y="899438"/>
                </a:cubicBezTo>
                <a:cubicBezTo>
                  <a:pt x="10932574" y="886864"/>
                  <a:pt x="10932574" y="878481"/>
                  <a:pt x="10932574" y="867841"/>
                </a:cubicBezTo>
                <a:cubicBezTo>
                  <a:pt x="10992866" y="874934"/>
                  <a:pt x="11039923" y="873644"/>
                  <a:pt x="11042128" y="840112"/>
                </a:cubicBezTo>
                <a:cubicBezTo>
                  <a:pt x="11064186" y="848817"/>
                  <a:pt x="11080362" y="854943"/>
                  <a:pt x="11103891" y="863972"/>
                </a:cubicBezTo>
                <a:cubicBezTo>
                  <a:pt x="11092126" y="846238"/>
                  <a:pt x="11084039" y="823990"/>
                  <a:pt x="11075215" y="823990"/>
                </a:cubicBezTo>
                <a:cubicBezTo>
                  <a:pt x="11008306" y="823668"/>
                  <a:pt x="11074480" y="795295"/>
                  <a:pt x="11035511" y="791102"/>
                </a:cubicBezTo>
                <a:cubicBezTo>
                  <a:pt x="11060510" y="788523"/>
                  <a:pt x="11085509" y="785621"/>
                  <a:pt x="11110508" y="784009"/>
                </a:cubicBezTo>
                <a:cubicBezTo>
                  <a:pt x="11128890" y="782719"/>
                  <a:pt x="11150211" y="784976"/>
                  <a:pt x="11166388" y="782075"/>
                </a:cubicBezTo>
                <a:cubicBezTo>
                  <a:pt x="11251677" y="765953"/>
                  <a:pt x="11336233" y="748864"/>
                  <a:pt x="11420787" y="731776"/>
                </a:cubicBezTo>
                <a:cubicBezTo>
                  <a:pt x="11434022" y="729196"/>
                  <a:pt x="11444317" y="723715"/>
                  <a:pt x="11476667" y="711785"/>
                </a:cubicBezTo>
                <a:cubicBezTo>
                  <a:pt x="11420053" y="708238"/>
                  <a:pt x="11384759" y="705982"/>
                  <a:pt x="11359026" y="704369"/>
                </a:cubicBezTo>
                <a:cubicBezTo>
                  <a:pt x="11403876" y="689860"/>
                  <a:pt x="11453139" y="673738"/>
                  <a:pt x="11503137" y="657295"/>
                </a:cubicBezTo>
                <a:cubicBezTo>
                  <a:pt x="11501666" y="655360"/>
                  <a:pt x="11500196" y="653748"/>
                  <a:pt x="11498725" y="651813"/>
                </a:cubicBezTo>
                <a:cubicBezTo>
                  <a:pt x="11446521" y="654715"/>
                  <a:pt x="11394319" y="657940"/>
                  <a:pt x="11342115" y="660841"/>
                </a:cubicBezTo>
                <a:cubicBezTo>
                  <a:pt x="11441374" y="633435"/>
                  <a:pt x="11571516" y="634725"/>
                  <a:pt x="11631071" y="571851"/>
                </a:cubicBezTo>
                <a:cubicBezTo>
                  <a:pt x="11573722" y="568950"/>
                  <a:pt x="11522253" y="566047"/>
                  <a:pt x="11464903" y="563145"/>
                </a:cubicBezTo>
                <a:cubicBezTo>
                  <a:pt x="11509754" y="547346"/>
                  <a:pt x="11554605" y="531870"/>
                  <a:pt x="11614895" y="510912"/>
                </a:cubicBezTo>
                <a:cubicBezTo>
                  <a:pt x="11554605" y="514458"/>
                  <a:pt x="11510489" y="516716"/>
                  <a:pt x="11467109" y="518973"/>
                </a:cubicBezTo>
                <a:cubicBezTo>
                  <a:pt x="11465638" y="517038"/>
                  <a:pt x="11464903" y="515426"/>
                  <a:pt x="11463432" y="513492"/>
                </a:cubicBezTo>
                <a:cubicBezTo>
                  <a:pt x="11565634" y="488987"/>
                  <a:pt x="11667099" y="464805"/>
                  <a:pt x="11769301" y="440300"/>
                </a:cubicBezTo>
                <a:cubicBezTo>
                  <a:pt x="11764154" y="435464"/>
                  <a:pt x="11759742" y="430950"/>
                  <a:pt x="11754595" y="426436"/>
                </a:cubicBezTo>
                <a:cubicBezTo>
                  <a:pt x="11711215" y="430628"/>
                  <a:pt x="11667099" y="434497"/>
                  <a:pt x="11622983" y="438688"/>
                </a:cubicBezTo>
                <a:cubicBezTo>
                  <a:pt x="11620042" y="436108"/>
                  <a:pt x="11617101" y="433207"/>
                  <a:pt x="11614160" y="430628"/>
                </a:cubicBezTo>
                <a:close/>
                <a:moveTo>
                  <a:pt x="0" y="0"/>
                </a:moveTo>
                <a:lnTo>
                  <a:pt x="143306" y="0"/>
                </a:lnTo>
                <a:lnTo>
                  <a:pt x="280129" y="16790"/>
                </a:lnTo>
                <a:cubicBezTo>
                  <a:pt x="377551" y="27027"/>
                  <a:pt x="476076" y="33395"/>
                  <a:pt x="577909" y="32750"/>
                </a:cubicBezTo>
                <a:cubicBezTo>
                  <a:pt x="529381" y="74021"/>
                  <a:pt x="449239" y="37264"/>
                  <a:pt x="397770" y="47260"/>
                </a:cubicBezTo>
                <a:cubicBezTo>
                  <a:pt x="391153" y="62091"/>
                  <a:pt x="385271" y="74021"/>
                  <a:pt x="380124" y="86274"/>
                </a:cubicBezTo>
                <a:cubicBezTo>
                  <a:pt x="384536" y="86596"/>
                  <a:pt x="388947" y="86918"/>
                  <a:pt x="393359" y="87241"/>
                </a:cubicBezTo>
                <a:cubicBezTo>
                  <a:pt x="401447" y="80470"/>
                  <a:pt x="408799" y="73376"/>
                  <a:pt x="422769" y="61124"/>
                </a:cubicBezTo>
                <a:cubicBezTo>
                  <a:pt x="424975" y="74666"/>
                  <a:pt x="426446" y="81759"/>
                  <a:pt x="427181" y="84984"/>
                </a:cubicBezTo>
                <a:cubicBezTo>
                  <a:pt x="500706" y="79502"/>
                  <a:pt x="568350" y="74021"/>
                  <a:pt x="636730" y="68863"/>
                </a:cubicBezTo>
                <a:cubicBezTo>
                  <a:pt x="639671" y="74666"/>
                  <a:pt x="642612" y="80148"/>
                  <a:pt x="645553" y="85951"/>
                </a:cubicBezTo>
                <a:cubicBezTo>
                  <a:pt x="628642" y="87563"/>
                  <a:pt x="603643" y="86918"/>
                  <a:pt x="596290" y="91755"/>
                </a:cubicBezTo>
                <a:cubicBezTo>
                  <a:pt x="583791" y="99816"/>
                  <a:pt x="580850" y="111100"/>
                  <a:pt x="572762" y="123030"/>
                </a:cubicBezTo>
                <a:cubicBezTo>
                  <a:pt x="583056" y="128189"/>
                  <a:pt x="608790" y="134960"/>
                  <a:pt x="613201" y="143666"/>
                </a:cubicBezTo>
                <a:cubicBezTo>
                  <a:pt x="627171" y="171717"/>
                  <a:pt x="662464" y="172362"/>
                  <a:pt x="714668" y="164946"/>
                </a:cubicBezTo>
                <a:cubicBezTo>
                  <a:pt x="728638" y="163011"/>
                  <a:pt x="749224" y="170105"/>
                  <a:pt x="766135" y="173006"/>
                </a:cubicBezTo>
                <a:cubicBezTo>
                  <a:pt x="763929" y="175586"/>
                  <a:pt x="762459" y="178488"/>
                  <a:pt x="760253" y="181391"/>
                </a:cubicBezTo>
                <a:cubicBezTo>
                  <a:pt x="719815" y="181391"/>
                  <a:pt x="678640" y="181391"/>
                  <a:pt x="641141" y="181391"/>
                </a:cubicBezTo>
                <a:cubicBezTo>
                  <a:pt x="641141" y="186226"/>
                  <a:pt x="641141" y="194932"/>
                  <a:pt x="641141" y="203315"/>
                </a:cubicBezTo>
                <a:cubicBezTo>
                  <a:pt x="730107" y="188806"/>
                  <a:pt x="781576" y="193320"/>
                  <a:pt x="808045" y="217824"/>
                </a:cubicBezTo>
                <a:cubicBezTo>
                  <a:pt x="871278" y="211376"/>
                  <a:pt x="935246" y="205250"/>
                  <a:pt x="1020535" y="196544"/>
                </a:cubicBezTo>
                <a:cubicBezTo>
                  <a:pt x="980096" y="214923"/>
                  <a:pt x="952157" y="227820"/>
                  <a:pt x="922011" y="241684"/>
                </a:cubicBezTo>
                <a:cubicBezTo>
                  <a:pt x="949216" y="241684"/>
                  <a:pt x="976419" y="241684"/>
                  <a:pt x="1003624" y="241684"/>
                </a:cubicBezTo>
                <a:cubicBezTo>
                  <a:pt x="1004359" y="243619"/>
                  <a:pt x="1005095" y="245231"/>
                  <a:pt x="1005830" y="247166"/>
                </a:cubicBezTo>
                <a:cubicBezTo>
                  <a:pt x="980096" y="250712"/>
                  <a:pt x="954363" y="254259"/>
                  <a:pt x="929364" y="257483"/>
                </a:cubicBezTo>
                <a:cubicBezTo>
                  <a:pt x="944069" y="282310"/>
                  <a:pt x="944069" y="282310"/>
                  <a:pt x="1030094" y="267479"/>
                </a:cubicBezTo>
                <a:cubicBezTo>
                  <a:pt x="1025682" y="281987"/>
                  <a:pt x="1022006" y="294885"/>
                  <a:pt x="1019800" y="302945"/>
                </a:cubicBezTo>
                <a:cubicBezTo>
                  <a:pt x="953626" y="296497"/>
                  <a:pt x="900687" y="291660"/>
                  <a:pt x="844073" y="286179"/>
                </a:cubicBezTo>
                <a:cubicBezTo>
                  <a:pt x="841132" y="315520"/>
                  <a:pt x="810251" y="341315"/>
                  <a:pt x="883777" y="358403"/>
                </a:cubicBezTo>
                <a:cubicBezTo>
                  <a:pt x="896277" y="361305"/>
                  <a:pt x="900687" y="380006"/>
                  <a:pt x="891865" y="388067"/>
                </a:cubicBezTo>
                <a:cubicBezTo>
                  <a:pt x="885983" y="393225"/>
                  <a:pt x="848485" y="395805"/>
                  <a:pt x="828633" y="393549"/>
                </a:cubicBezTo>
                <a:cubicBezTo>
                  <a:pt x="785252" y="388389"/>
                  <a:pt x="744814" y="377426"/>
                  <a:pt x="701433" y="371945"/>
                </a:cubicBezTo>
                <a:cubicBezTo>
                  <a:pt x="638200" y="363884"/>
                  <a:pt x="572762" y="358403"/>
                  <a:pt x="508060" y="351955"/>
                </a:cubicBezTo>
                <a:cubicBezTo>
                  <a:pt x="502912" y="355179"/>
                  <a:pt x="498500" y="358081"/>
                  <a:pt x="494090" y="360983"/>
                </a:cubicBezTo>
                <a:cubicBezTo>
                  <a:pt x="569086" y="392903"/>
                  <a:pt x="644082" y="424823"/>
                  <a:pt x="731579" y="462226"/>
                </a:cubicBezTo>
                <a:cubicBezTo>
                  <a:pt x="632318" y="451585"/>
                  <a:pt x="547763" y="442558"/>
                  <a:pt x="452180" y="432239"/>
                </a:cubicBezTo>
                <a:cubicBezTo>
                  <a:pt x="492618" y="452875"/>
                  <a:pt x="524236" y="469318"/>
                  <a:pt x="555116" y="485440"/>
                </a:cubicBezTo>
                <a:cubicBezTo>
                  <a:pt x="541147" y="487697"/>
                  <a:pt x="527177" y="489954"/>
                  <a:pt x="492618" y="495758"/>
                </a:cubicBezTo>
                <a:cubicBezTo>
                  <a:pt x="577174" y="493501"/>
                  <a:pt x="637465" y="491889"/>
                  <a:pt x="698492" y="490277"/>
                </a:cubicBezTo>
                <a:cubicBezTo>
                  <a:pt x="699227" y="493823"/>
                  <a:pt x="699227" y="497047"/>
                  <a:pt x="699961" y="500594"/>
                </a:cubicBezTo>
                <a:cubicBezTo>
                  <a:pt x="680109" y="502852"/>
                  <a:pt x="660258" y="505108"/>
                  <a:pt x="630848" y="508655"/>
                </a:cubicBezTo>
                <a:cubicBezTo>
                  <a:pt x="713931" y="549925"/>
                  <a:pt x="790399" y="587972"/>
                  <a:pt x="869072" y="626986"/>
                </a:cubicBezTo>
                <a:cubicBezTo>
                  <a:pt x="843338" y="632790"/>
                  <a:pt x="829368" y="636015"/>
                  <a:pt x="813192" y="639560"/>
                </a:cubicBezTo>
                <a:cubicBezTo>
                  <a:pt x="913188" y="639560"/>
                  <a:pt x="1008036" y="639560"/>
                  <a:pt x="1098473" y="639560"/>
                </a:cubicBezTo>
                <a:cubicBezTo>
                  <a:pt x="1091121" y="658262"/>
                  <a:pt x="1084503" y="675995"/>
                  <a:pt x="1077886" y="693729"/>
                </a:cubicBezTo>
                <a:cubicBezTo>
                  <a:pt x="1116119" y="694374"/>
                  <a:pt x="1154353" y="695341"/>
                  <a:pt x="1192586" y="694696"/>
                </a:cubicBezTo>
                <a:cubicBezTo>
                  <a:pt x="1210232" y="694374"/>
                  <a:pt x="1227878" y="688893"/>
                  <a:pt x="1245525" y="688570"/>
                </a:cubicBezTo>
                <a:cubicBezTo>
                  <a:pt x="1265377" y="688247"/>
                  <a:pt x="1285229" y="691472"/>
                  <a:pt x="1305081" y="693084"/>
                </a:cubicBezTo>
                <a:cubicBezTo>
                  <a:pt x="1294052" y="698566"/>
                  <a:pt x="1282288" y="703724"/>
                  <a:pt x="1271994" y="709528"/>
                </a:cubicBezTo>
                <a:cubicBezTo>
                  <a:pt x="1267583" y="712107"/>
                  <a:pt x="1265377" y="715654"/>
                  <a:pt x="1261701" y="718556"/>
                </a:cubicBezTo>
                <a:cubicBezTo>
                  <a:pt x="1252142" y="725650"/>
                  <a:pt x="1242584" y="733065"/>
                  <a:pt x="1229349" y="743383"/>
                </a:cubicBezTo>
                <a:cubicBezTo>
                  <a:pt x="1229349" y="767243"/>
                  <a:pt x="1229349" y="797229"/>
                  <a:pt x="1229349" y="827859"/>
                </a:cubicBezTo>
                <a:cubicBezTo>
                  <a:pt x="1220526" y="829472"/>
                  <a:pt x="1210967" y="832374"/>
                  <a:pt x="1200674" y="832374"/>
                </a:cubicBezTo>
                <a:cubicBezTo>
                  <a:pt x="1072004" y="833985"/>
                  <a:pt x="1048475" y="874612"/>
                  <a:pt x="1021272" y="918462"/>
                </a:cubicBezTo>
                <a:cubicBezTo>
                  <a:pt x="1012447" y="933616"/>
                  <a:pt x="960245" y="943289"/>
                  <a:pt x="927893" y="955541"/>
                </a:cubicBezTo>
                <a:cubicBezTo>
                  <a:pt x="921276" y="941354"/>
                  <a:pt x="914657" y="927168"/>
                  <a:pt x="907306" y="912981"/>
                </a:cubicBezTo>
                <a:cubicBezTo>
                  <a:pt x="906569" y="911691"/>
                  <a:pt x="898483" y="910724"/>
                  <a:pt x="882307" y="906855"/>
                </a:cubicBezTo>
                <a:cubicBezTo>
                  <a:pt x="878630" y="918784"/>
                  <a:pt x="865396" y="932326"/>
                  <a:pt x="874954" y="938130"/>
                </a:cubicBezTo>
                <a:cubicBezTo>
                  <a:pt x="927893" y="969728"/>
                  <a:pt x="877895" y="988429"/>
                  <a:pt x="835985" y="1007775"/>
                </a:cubicBezTo>
                <a:cubicBezTo>
                  <a:pt x="858778" y="1016803"/>
                  <a:pt x="881571" y="1025830"/>
                  <a:pt x="896277" y="1031634"/>
                </a:cubicBezTo>
                <a:cubicBezTo>
                  <a:pt x="856573" y="1044532"/>
                  <a:pt x="819074" y="1064523"/>
                  <a:pt x="774223" y="1069036"/>
                </a:cubicBezTo>
                <a:cubicBezTo>
                  <a:pt x="728638" y="1073550"/>
                  <a:pt x="697757" y="1104825"/>
                  <a:pt x="630112" y="1083222"/>
                </a:cubicBezTo>
                <a:cubicBezTo>
                  <a:pt x="602908" y="1074517"/>
                  <a:pt x="533058" y="1063232"/>
                  <a:pt x="503647" y="1091605"/>
                </a:cubicBezTo>
                <a:cubicBezTo>
                  <a:pt x="477179" y="1117078"/>
                  <a:pt x="458797" y="1143839"/>
                  <a:pt x="434533" y="1173180"/>
                </a:cubicBezTo>
                <a:cubicBezTo>
                  <a:pt x="458062" y="1171246"/>
                  <a:pt x="469826" y="1170279"/>
                  <a:pt x="483061" y="1169311"/>
                </a:cubicBezTo>
                <a:cubicBezTo>
                  <a:pt x="474238" y="1212194"/>
                  <a:pt x="494090" y="1224447"/>
                  <a:pt x="560998" y="1183498"/>
                </a:cubicBezTo>
                <a:cubicBezTo>
                  <a:pt x="566880" y="1192526"/>
                  <a:pt x="573497" y="1201232"/>
                  <a:pt x="579379" y="1210259"/>
                </a:cubicBezTo>
                <a:cubicBezTo>
                  <a:pt x="608790" y="1179951"/>
                  <a:pt x="612466" y="1142550"/>
                  <a:pt x="720550" y="1156091"/>
                </a:cubicBezTo>
                <a:cubicBezTo>
                  <a:pt x="719815" y="1161573"/>
                  <a:pt x="719078" y="1169311"/>
                  <a:pt x="717609" y="1182209"/>
                </a:cubicBezTo>
                <a:cubicBezTo>
                  <a:pt x="788928" y="1180274"/>
                  <a:pt x="855837" y="1178017"/>
                  <a:pt x="922745" y="1176082"/>
                </a:cubicBezTo>
                <a:cubicBezTo>
                  <a:pt x="924217" y="1179307"/>
                  <a:pt x="925687" y="1182209"/>
                  <a:pt x="927158" y="1185110"/>
                </a:cubicBezTo>
                <a:cubicBezTo>
                  <a:pt x="874219" y="1191881"/>
                  <a:pt x="821280" y="1198653"/>
                  <a:pt x="759518" y="1206391"/>
                </a:cubicBezTo>
                <a:cubicBezTo>
                  <a:pt x="757312" y="1209292"/>
                  <a:pt x="748490" y="1221222"/>
                  <a:pt x="744814" y="1226381"/>
                </a:cubicBezTo>
                <a:cubicBezTo>
                  <a:pt x="659523" y="1229605"/>
                  <a:pt x="585997" y="1232185"/>
                  <a:pt x="531587" y="1234120"/>
                </a:cubicBezTo>
                <a:cubicBezTo>
                  <a:pt x="497765" y="1266040"/>
                  <a:pt x="468356" y="1294091"/>
                  <a:pt x="438210" y="1322465"/>
                </a:cubicBezTo>
                <a:cubicBezTo>
                  <a:pt x="502178" y="1316983"/>
                  <a:pt x="568350" y="1311502"/>
                  <a:pt x="646288" y="1305054"/>
                </a:cubicBezTo>
                <a:cubicBezTo>
                  <a:pt x="622025" y="1296026"/>
                  <a:pt x="607319" y="1290544"/>
                  <a:pt x="587467" y="1283129"/>
                </a:cubicBezTo>
                <a:cubicBezTo>
                  <a:pt x="625701" y="1282483"/>
                  <a:pt x="652906" y="1281839"/>
                  <a:pt x="685257" y="1281194"/>
                </a:cubicBezTo>
                <a:cubicBezTo>
                  <a:pt x="689669" y="1311502"/>
                  <a:pt x="693345" y="1340521"/>
                  <a:pt x="697020" y="1370185"/>
                </a:cubicBezTo>
                <a:cubicBezTo>
                  <a:pt x="715402" y="1367282"/>
                  <a:pt x="736726" y="1361479"/>
                  <a:pt x="760253" y="1360189"/>
                </a:cubicBezTo>
                <a:cubicBezTo>
                  <a:pt x="778636" y="1359221"/>
                  <a:pt x="813927" y="1363091"/>
                  <a:pt x="814663" y="1365993"/>
                </a:cubicBezTo>
                <a:cubicBezTo>
                  <a:pt x="821280" y="1394689"/>
                  <a:pt x="870543" y="1385661"/>
                  <a:pt x="906569" y="1386951"/>
                </a:cubicBezTo>
                <a:cubicBezTo>
                  <a:pt x="939656" y="1388240"/>
                  <a:pt x="973478" y="1387273"/>
                  <a:pt x="1006565" y="1387273"/>
                </a:cubicBezTo>
                <a:cubicBezTo>
                  <a:pt x="1008036" y="1390497"/>
                  <a:pt x="1008771" y="1393722"/>
                  <a:pt x="1010242" y="1396946"/>
                </a:cubicBezTo>
                <a:cubicBezTo>
                  <a:pt x="977156" y="1402105"/>
                  <a:pt x="944069" y="1407264"/>
                  <a:pt x="909512" y="1412745"/>
                </a:cubicBezTo>
                <a:cubicBezTo>
                  <a:pt x="941128" y="1418226"/>
                  <a:pt x="970537" y="1423385"/>
                  <a:pt x="1003624" y="1428866"/>
                </a:cubicBezTo>
                <a:cubicBezTo>
                  <a:pt x="990389" y="1455628"/>
                  <a:pt x="977156" y="1480777"/>
                  <a:pt x="965392" y="1503992"/>
                </a:cubicBezTo>
                <a:cubicBezTo>
                  <a:pt x="1020535" y="1499156"/>
                  <a:pt x="1060975" y="1495609"/>
                  <a:pt x="1119796" y="1490450"/>
                </a:cubicBezTo>
                <a:cubicBezTo>
                  <a:pt x="1088915" y="1504960"/>
                  <a:pt x="1072739" y="1512376"/>
                  <a:pt x="1057298" y="1519791"/>
                </a:cubicBezTo>
                <a:cubicBezTo>
                  <a:pt x="1074945" y="1529786"/>
                  <a:pt x="1089650" y="1538492"/>
                  <a:pt x="1105091" y="1547519"/>
                </a:cubicBezTo>
                <a:cubicBezTo>
                  <a:pt x="1128619" y="1538815"/>
                  <a:pt x="1153618" y="1529786"/>
                  <a:pt x="1194056" y="1514955"/>
                </a:cubicBezTo>
                <a:cubicBezTo>
                  <a:pt x="1174941" y="1539459"/>
                  <a:pt x="1162441" y="1554614"/>
                  <a:pt x="1150677" y="1569768"/>
                </a:cubicBezTo>
                <a:cubicBezTo>
                  <a:pt x="1202144" y="1553646"/>
                  <a:pt x="1305816" y="1551711"/>
                  <a:pt x="1238172" y="1508507"/>
                </a:cubicBezTo>
                <a:cubicBezTo>
                  <a:pt x="1286699" y="1494641"/>
                  <a:pt x="1329345" y="1478198"/>
                  <a:pt x="1378607" y="1469814"/>
                </a:cubicBezTo>
                <a:cubicBezTo>
                  <a:pt x="1430076" y="1461109"/>
                  <a:pt x="1488161" y="1460142"/>
                  <a:pt x="1542570" y="1455951"/>
                </a:cubicBezTo>
                <a:cubicBezTo>
                  <a:pt x="1560216" y="1469170"/>
                  <a:pt x="1572716" y="1489160"/>
                  <a:pt x="1602126" y="1498833"/>
                </a:cubicBezTo>
                <a:cubicBezTo>
                  <a:pt x="1633743" y="1509151"/>
                  <a:pt x="1681535" y="1511730"/>
                  <a:pt x="1723444" y="1513665"/>
                </a:cubicBezTo>
                <a:cubicBezTo>
                  <a:pt x="1738149" y="1514310"/>
                  <a:pt x="1755060" y="1502057"/>
                  <a:pt x="1769030" y="1496577"/>
                </a:cubicBezTo>
                <a:cubicBezTo>
                  <a:pt x="1761678" y="1486258"/>
                  <a:pt x="1755795" y="1476908"/>
                  <a:pt x="1749178" y="1467558"/>
                </a:cubicBezTo>
                <a:cubicBezTo>
                  <a:pt x="1870497" y="1462399"/>
                  <a:pt x="1987402" y="1457240"/>
                  <a:pt x="2103574" y="1452404"/>
                </a:cubicBezTo>
                <a:cubicBezTo>
                  <a:pt x="2103574" y="1454338"/>
                  <a:pt x="2104308" y="1456595"/>
                  <a:pt x="2104308" y="1458530"/>
                </a:cubicBezTo>
                <a:cubicBezTo>
                  <a:pt x="1999902" y="1470459"/>
                  <a:pt x="1896231" y="1482067"/>
                  <a:pt x="1792559" y="1493674"/>
                </a:cubicBezTo>
                <a:cubicBezTo>
                  <a:pt x="1794029" y="1496577"/>
                  <a:pt x="1796235" y="1499478"/>
                  <a:pt x="1797704" y="1502380"/>
                </a:cubicBezTo>
                <a:cubicBezTo>
                  <a:pt x="1955051" y="1488516"/>
                  <a:pt x="2111661" y="1474651"/>
                  <a:pt x="2281507" y="1459820"/>
                </a:cubicBezTo>
                <a:cubicBezTo>
                  <a:pt x="2263860" y="1472717"/>
                  <a:pt x="2256508" y="1477875"/>
                  <a:pt x="2245479" y="1485613"/>
                </a:cubicBezTo>
                <a:cubicBezTo>
                  <a:pt x="2310917" y="1487549"/>
                  <a:pt x="2369737" y="1489483"/>
                  <a:pt x="2435911" y="1491418"/>
                </a:cubicBezTo>
                <a:cubicBezTo>
                  <a:pt x="2424882" y="1499478"/>
                  <a:pt x="2419000" y="1510440"/>
                  <a:pt x="2407236" y="1511730"/>
                </a:cubicBezTo>
                <a:cubicBezTo>
                  <a:pt x="2202833" y="1536235"/>
                  <a:pt x="2005784" y="1586534"/>
                  <a:pt x="1774912" y="1543974"/>
                </a:cubicBezTo>
                <a:cubicBezTo>
                  <a:pt x="1777853" y="1555258"/>
                  <a:pt x="1779324" y="1562674"/>
                  <a:pt x="1781530" y="1570412"/>
                </a:cubicBezTo>
                <a:lnTo>
                  <a:pt x="1778589" y="1574604"/>
                </a:lnTo>
                <a:cubicBezTo>
                  <a:pt x="1815352" y="1581375"/>
                  <a:pt x="1831528" y="1602655"/>
                  <a:pt x="1889612" y="1594595"/>
                </a:cubicBezTo>
                <a:cubicBezTo>
                  <a:pt x="1988138" y="1580730"/>
                  <a:pt x="2091072" y="1572024"/>
                  <a:pt x="2192540" y="1562029"/>
                </a:cubicBezTo>
                <a:cubicBezTo>
                  <a:pt x="2221950" y="1559127"/>
                  <a:pt x="2253567" y="1558805"/>
                  <a:pt x="2275624" y="1557515"/>
                </a:cubicBezTo>
                <a:cubicBezTo>
                  <a:pt x="2269742" y="1597174"/>
                  <a:pt x="2186658" y="1616197"/>
                  <a:pt x="2202098" y="1656178"/>
                </a:cubicBezTo>
                <a:cubicBezTo>
                  <a:pt x="2206510" y="1667464"/>
                  <a:pt x="2160188" y="1683908"/>
                  <a:pt x="2132983" y="1696160"/>
                </a:cubicBezTo>
                <a:cubicBezTo>
                  <a:pt x="2118278" y="1702608"/>
                  <a:pt x="2094751" y="1705509"/>
                  <a:pt x="2074899" y="1710024"/>
                </a:cubicBezTo>
                <a:cubicBezTo>
                  <a:pt x="2076368" y="1712604"/>
                  <a:pt x="2077840" y="1714860"/>
                  <a:pt x="2079310" y="1717439"/>
                </a:cubicBezTo>
                <a:cubicBezTo>
                  <a:pt x="2148424" y="1715505"/>
                  <a:pt x="2216803" y="1713893"/>
                  <a:pt x="2285918" y="1711959"/>
                </a:cubicBezTo>
                <a:cubicBezTo>
                  <a:pt x="2129307" y="1729692"/>
                  <a:pt x="1972697" y="1751939"/>
                  <a:pt x="1810205" y="1722599"/>
                </a:cubicBezTo>
                <a:cubicBezTo>
                  <a:pt x="1877849" y="1740655"/>
                  <a:pt x="1945492" y="1756776"/>
                  <a:pt x="2018281" y="1764837"/>
                </a:cubicBezTo>
                <a:cubicBezTo>
                  <a:pt x="2069752" y="1770641"/>
                  <a:pt x="2128573" y="1767416"/>
                  <a:pt x="2182981" y="1764515"/>
                </a:cubicBezTo>
                <a:cubicBezTo>
                  <a:pt x="2242538" y="1761290"/>
                  <a:pt x="2330768" y="1761935"/>
                  <a:pt x="2352826" y="1746458"/>
                </a:cubicBezTo>
                <a:cubicBezTo>
                  <a:pt x="2384442" y="1724211"/>
                  <a:pt x="2425617" y="1719697"/>
                  <a:pt x="2467527" y="1710668"/>
                </a:cubicBezTo>
                <a:cubicBezTo>
                  <a:pt x="2480761" y="1707768"/>
                  <a:pt x="2497673" y="1708412"/>
                  <a:pt x="2513114" y="1707445"/>
                </a:cubicBezTo>
                <a:cubicBezTo>
                  <a:pt x="2507967" y="1714860"/>
                  <a:pt x="2502820" y="1722276"/>
                  <a:pt x="2498408" y="1729047"/>
                </a:cubicBezTo>
                <a:cubicBezTo>
                  <a:pt x="2512378" y="1729370"/>
                  <a:pt x="2532230" y="1730337"/>
                  <a:pt x="2552081" y="1730982"/>
                </a:cubicBezTo>
                <a:cubicBezTo>
                  <a:pt x="2552081" y="1733561"/>
                  <a:pt x="2551347" y="1735818"/>
                  <a:pt x="2551347" y="1738398"/>
                </a:cubicBezTo>
                <a:cubicBezTo>
                  <a:pt x="2532966" y="1740010"/>
                  <a:pt x="2513849" y="1741944"/>
                  <a:pt x="2499144" y="1743234"/>
                </a:cubicBezTo>
                <a:cubicBezTo>
                  <a:pt x="2507967" y="1754196"/>
                  <a:pt x="2515319" y="1763869"/>
                  <a:pt x="2521202" y="1771930"/>
                </a:cubicBezTo>
                <a:cubicBezTo>
                  <a:pt x="2429294" y="1785151"/>
                  <a:pt x="2333709" y="1768706"/>
                  <a:pt x="2263125" y="1799660"/>
                </a:cubicBezTo>
                <a:cubicBezTo>
                  <a:pt x="2312387" y="1807075"/>
                  <a:pt x="2360180" y="1812233"/>
                  <a:pt x="2407236" y="1811911"/>
                </a:cubicBezTo>
                <a:cubicBezTo>
                  <a:pt x="2479291" y="1811266"/>
                  <a:pt x="2549877" y="1783861"/>
                  <a:pt x="2624872" y="1810622"/>
                </a:cubicBezTo>
                <a:cubicBezTo>
                  <a:pt x="2629284" y="1812556"/>
                  <a:pt x="2657224" y="1807720"/>
                  <a:pt x="2658695" y="1804818"/>
                </a:cubicBezTo>
                <a:cubicBezTo>
                  <a:pt x="2677076" y="1757743"/>
                  <a:pt x="2743250" y="1787084"/>
                  <a:pt x="2791042" y="1786439"/>
                </a:cubicBezTo>
                <a:cubicBezTo>
                  <a:pt x="2817511" y="1878331"/>
                  <a:pt x="2950593" y="1810299"/>
                  <a:pt x="3029265" y="1818360"/>
                </a:cubicBezTo>
                <a:cubicBezTo>
                  <a:pt x="3013089" y="1840930"/>
                  <a:pt x="2996915" y="1863178"/>
                  <a:pt x="2980739" y="1885425"/>
                </a:cubicBezTo>
                <a:cubicBezTo>
                  <a:pt x="2988092" y="1886392"/>
                  <a:pt x="2995444" y="1887682"/>
                  <a:pt x="3002797" y="1888649"/>
                </a:cubicBezTo>
                <a:cubicBezTo>
                  <a:pt x="3063823" y="1843831"/>
                  <a:pt x="3164554" y="1846089"/>
                  <a:pt x="3269694" y="1843831"/>
                </a:cubicBezTo>
                <a:cubicBezTo>
                  <a:pt x="3257197" y="1860276"/>
                  <a:pt x="3246902" y="1873495"/>
                  <a:pt x="3229257" y="1896387"/>
                </a:cubicBezTo>
                <a:cubicBezTo>
                  <a:pt x="3299841" y="1885102"/>
                  <a:pt x="3351309" y="1877042"/>
                  <a:pt x="3408660" y="1867691"/>
                </a:cubicBezTo>
                <a:cubicBezTo>
                  <a:pt x="3395425" y="1884135"/>
                  <a:pt x="3385131" y="1896065"/>
                  <a:pt x="3374838" y="1908962"/>
                </a:cubicBezTo>
                <a:cubicBezTo>
                  <a:pt x="3460864" y="1901869"/>
                  <a:pt x="3541007" y="1895420"/>
                  <a:pt x="3627032" y="1888649"/>
                </a:cubicBezTo>
                <a:cubicBezTo>
                  <a:pt x="3627767" y="1885102"/>
                  <a:pt x="3629973" y="1873818"/>
                  <a:pt x="3632179" y="1862533"/>
                </a:cubicBezTo>
                <a:cubicBezTo>
                  <a:pt x="3657912" y="1864145"/>
                  <a:pt x="3684382" y="1869949"/>
                  <a:pt x="3702027" y="1866402"/>
                </a:cubicBezTo>
                <a:cubicBezTo>
                  <a:pt x="3840257" y="1838995"/>
                  <a:pt x="3973339" y="1825776"/>
                  <a:pt x="4119654" y="1861243"/>
                </a:cubicBezTo>
                <a:cubicBezTo>
                  <a:pt x="4204210" y="1881556"/>
                  <a:pt x="4305676" y="1881556"/>
                  <a:pt x="4401997" y="1878977"/>
                </a:cubicBezTo>
                <a:cubicBezTo>
                  <a:pt x="4463757" y="1877365"/>
                  <a:pt x="4524784" y="1872206"/>
                  <a:pt x="4595369" y="1868336"/>
                </a:cubicBezTo>
                <a:cubicBezTo>
                  <a:pt x="4599044" y="1871561"/>
                  <a:pt x="4608602" y="1879944"/>
                  <a:pt x="4613751" y="1884780"/>
                </a:cubicBezTo>
                <a:cubicBezTo>
                  <a:pt x="4578459" y="1886070"/>
                  <a:pt x="4546843" y="1885425"/>
                  <a:pt x="4515961" y="1888327"/>
                </a:cubicBezTo>
                <a:cubicBezTo>
                  <a:pt x="4495373" y="1890261"/>
                  <a:pt x="4476257" y="1895743"/>
                  <a:pt x="4458612" y="1901224"/>
                </a:cubicBezTo>
                <a:cubicBezTo>
                  <a:pt x="4456405" y="1901869"/>
                  <a:pt x="4465964" y="1914766"/>
                  <a:pt x="4473315" y="1915411"/>
                </a:cubicBezTo>
                <a:cubicBezTo>
                  <a:pt x="4493904" y="1917346"/>
                  <a:pt x="4515961" y="1915734"/>
                  <a:pt x="4537283" y="1915088"/>
                </a:cubicBezTo>
                <a:cubicBezTo>
                  <a:pt x="4546843" y="1914766"/>
                  <a:pt x="4556400" y="1913476"/>
                  <a:pt x="4565958" y="1912509"/>
                </a:cubicBezTo>
                <a:cubicBezTo>
                  <a:pt x="4565958" y="1918958"/>
                  <a:pt x="4565958" y="1923149"/>
                  <a:pt x="4565958" y="1927664"/>
                </a:cubicBezTo>
                <a:cubicBezTo>
                  <a:pt x="4598311" y="1915411"/>
                  <a:pt x="4630660" y="1902837"/>
                  <a:pt x="4670366" y="1887682"/>
                </a:cubicBezTo>
                <a:cubicBezTo>
                  <a:pt x="4715217" y="1889617"/>
                  <a:pt x="4773302" y="1892196"/>
                  <a:pt x="4832123" y="1894776"/>
                </a:cubicBezTo>
                <a:cubicBezTo>
                  <a:pt x="4832123" y="1898322"/>
                  <a:pt x="4832123" y="1901547"/>
                  <a:pt x="4832123" y="1905093"/>
                </a:cubicBezTo>
                <a:cubicBezTo>
                  <a:pt x="4789477" y="1906384"/>
                  <a:pt x="4746833" y="1907673"/>
                  <a:pt x="4704187" y="1908962"/>
                </a:cubicBezTo>
                <a:cubicBezTo>
                  <a:pt x="4703452" y="1912831"/>
                  <a:pt x="4701982" y="1916700"/>
                  <a:pt x="4701248" y="1920570"/>
                </a:cubicBezTo>
                <a:cubicBezTo>
                  <a:pt x="4826241" y="1927664"/>
                  <a:pt x="4950499" y="1934756"/>
                  <a:pt x="5075494" y="1941850"/>
                </a:cubicBezTo>
                <a:cubicBezTo>
                  <a:pt x="5076228" y="1944752"/>
                  <a:pt x="5077700" y="1947654"/>
                  <a:pt x="5078435" y="1950555"/>
                </a:cubicBezTo>
                <a:cubicBezTo>
                  <a:pt x="4968880" y="1961518"/>
                  <a:pt x="4860063" y="1972804"/>
                  <a:pt x="4762273" y="1982799"/>
                </a:cubicBezTo>
                <a:cubicBezTo>
                  <a:pt x="4859326" y="1982799"/>
                  <a:pt x="4967410" y="1982799"/>
                  <a:pt x="5075494" y="1982799"/>
                </a:cubicBezTo>
                <a:cubicBezTo>
                  <a:pt x="5075494" y="1986023"/>
                  <a:pt x="5076228" y="1988925"/>
                  <a:pt x="5076228" y="1992149"/>
                </a:cubicBezTo>
                <a:cubicBezTo>
                  <a:pt x="5014468" y="1995373"/>
                  <a:pt x="4951970" y="1998598"/>
                  <a:pt x="4878444" y="2002144"/>
                </a:cubicBezTo>
                <a:cubicBezTo>
                  <a:pt x="5037994" y="2021168"/>
                  <a:pt x="5182842" y="2038256"/>
                  <a:pt x="5339451" y="2056635"/>
                </a:cubicBezTo>
                <a:cubicBezTo>
                  <a:pt x="5293866" y="2066630"/>
                  <a:pt x="5263720" y="2073401"/>
                  <a:pt x="5233574" y="2080171"/>
                </a:cubicBezTo>
                <a:cubicBezTo>
                  <a:pt x="5235045" y="2083396"/>
                  <a:pt x="5235780" y="2086298"/>
                  <a:pt x="5237249" y="2089523"/>
                </a:cubicBezTo>
                <a:cubicBezTo>
                  <a:pt x="5284308" y="2093069"/>
                  <a:pt x="5332100" y="2096938"/>
                  <a:pt x="5379891" y="2100807"/>
                </a:cubicBezTo>
                <a:cubicBezTo>
                  <a:pt x="5403419" y="2102419"/>
                  <a:pt x="5427683" y="2104354"/>
                  <a:pt x="5451211" y="2106289"/>
                </a:cubicBezTo>
                <a:cubicBezTo>
                  <a:pt x="5443123" y="2113059"/>
                  <a:pt x="5429888" y="2119508"/>
                  <a:pt x="5428418" y="2126602"/>
                </a:cubicBezTo>
                <a:cubicBezTo>
                  <a:pt x="5426212" y="2134663"/>
                  <a:pt x="5429888" y="2147560"/>
                  <a:pt x="5440918" y="2150139"/>
                </a:cubicBezTo>
                <a:cubicBezTo>
                  <a:pt x="5485769" y="2160134"/>
                  <a:pt x="5532825" y="2172387"/>
                  <a:pt x="5581352" y="2174321"/>
                </a:cubicBezTo>
                <a:cubicBezTo>
                  <a:pt x="5725463" y="2180447"/>
                  <a:pt x="5871046" y="2182382"/>
                  <a:pt x="6012949" y="2185928"/>
                </a:cubicBezTo>
                <a:cubicBezTo>
                  <a:pt x="5964423" y="2198503"/>
                  <a:pt x="5910014" y="2212045"/>
                  <a:pt x="5856339" y="2225909"/>
                </a:cubicBezTo>
                <a:lnTo>
                  <a:pt x="5860948" y="2230120"/>
                </a:lnTo>
                <a:lnTo>
                  <a:pt x="0" y="223012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632" y="559678"/>
            <a:ext cx="2664267" cy="46902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73727" y="638280"/>
            <a:ext cx="1794394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635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1023899" y="732363"/>
            <a:ext cx="200362" cy="123652"/>
            <a:chOff x="11023899" y="732363"/>
            <a:chExt cx="200362" cy="123652"/>
          </a:xfrm>
        </p:grpSpPr>
        <p:sp>
          <p:nvSpPr>
            <p:cNvPr id="10" name="标题 1"/>
            <p:cNvSpPr txBox="1"/>
            <p:nvPr/>
          </p:nvSpPr>
          <p:spPr>
            <a:xfrm>
              <a:off x="11052522" y="732363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052522" y="84234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1023899" y="78735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flipH="1">
            <a:off x="10480351" y="6235700"/>
            <a:ext cx="1038549" cy="143526"/>
          </a:xfrm>
          <a:custGeom>
            <a:avLst/>
            <a:gdLst>
              <a:gd name="connsiteX0" fmla="*/ 34289996 w 35242500"/>
              <a:gd name="connsiteY0" fmla="*/ 6350 h 4870450"/>
              <a:gd name="connsiteX1" fmla="*/ 35035760 w 35242500"/>
              <a:gd name="connsiteY1" fmla="*/ 6350 h 4870450"/>
              <a:gd name="connsiteX2" fmla="*/ 35043164 w 35242500"/>
              <a:gd name="connsiteY2" fmla="*/ 68860 h 4870450"/>
              <a:gd name="connsiteX3" fmla="*/ 35210300 w 35242500"/>
              <a:gd name="connsiteY3" fmla="*/ 298450 h 4870450"/>
              <a:gd name="connsiteX4" fmla="*/ 35242500 w 35242500"/>
              <a:gd name="connsiteY4" fmla="*/ 298450 h 4870450"/>
              <a:gd name="connsiteX5" fmla="*/ 35242500 w 35242500"/>
              <a:gd name="connsiteY5" fmla="*/ 984250 h 4870450"/>
              <a:gd name="connsiteX6" fmla="*/ 35210340 w 35242500"/>
              <a:gd name="connsiteY6" fmla="*/ 984250 h 4870450"/>
              <a:gd name="connsiteX7" fmla="*/ 35043208 w 35242500"/>
              <a:gd name="connsiteY7" fmla="*/ 1100690 h 4870450"/>
              <a:gd name="connsiteX8" fmla="*/ 34918456 w 35242500"/>
              <a:gd name="connsiteY8" fmla="*/ 1209767 h 4870450"/>
              <a:gd name="connsiteX9" fmla="*/ 34701160 w 35242500"/>
              <a:gd name="connsiteY9" fmla="*/ 1371600 h 4870450"/>
              <a:gd name="connsiteX10" fmla="*/ 34524568 w 35242500"/>
              <a:gd name="connsiteY10" fmla="*/ 1524000 h 4870450"/>
              <a:gd name="connsiteX11" fmla="*/ 34313796 w 35242500"/>
              <a:gd name="connsiteY11" fmla="*/ 1697700 h 4870450"/>
              <a:gd name="connsiteX12" fmla="*/ 34122116 w 35242500"/>
              <a:gd name="connsiteY12" fmla="*/ 1842427 h 4870450"/>
              <a:gd name="connsiteX13" fmla="*/ 33930276 w 35242500"/>
              <a:gd name="connsiteY13" fmla="*/ 1995858 h 4870450"/>
              <a:gd name="connsiteX14" fmla="*/ 33862572 w 35242500"/>
              <a:gd name="connsiteY14" fmla="*/ 2066782 h 4870450"/>
              <a:gd name="connsiteX15" fmla="*/ 33603584 w 35242500"/>
              <a:gd name="connsiteY15" fmla="*/ 2229752 h 4870450"/>
              <a:gd name="connsiteX16" fmla="*/ 33458416 w 35242500"/>
              <a:gd name="connsiteY16" fmla="*/ 2348976 h 4870450"/>
              <a:gd name="connsiteX17" fmla="*/ 33464148 w 35242500"/>
              <a:gd name="connsiteY17" fmla="*/ 2532598 h 4870450"/>
              <a:gd name="connsiteX18" fmla="*/ 33606228 w 35242500"/>
              <a:gd name="connsiteY18" fmla="*/ 2650941 h 4870450"/>
              <a:gd name="connsiteX19" fmla="*/ 33804132 w 35242500"/>
              <a:gd name="connsiteY19" fmla="*/ 2775343 h 4870450"/>
              <a:gd name="connsiteX20" fmla="*/ 33934396 w 35242500"/>
              <a:gd name="connsiteY20" fmla="*/ 2895600 h 4870450"/>
              <a:gd name="connsiteX21" fmla="*/ 33973848 w 35242500"/>
              <a:gd name="connsiteY21" fmla="*/ 2958695 h 4870450"/>
              <a:gd name="connsiteX22" fmla="*/ 34078620 w 35242500"/>
              <a:gd name="connsiteY22" fmla="*/ 3017126 h 4870450"/>
              <a:gd name="connsiteX23" fmla="*/ 34321536 w 35242500"/>
              <a:gd name="connsiteY23" fmla="*/ 3175173 h 4870450"/>
              <a:gd name="connsiteX24" fmla="*/ 34530524 w 35242500"/>
              <a:gd name="connsiteY24" fmla="*/ 3339013 h 4870450"/>
              <a:gd name="connsiteX25" fmla="*/ 34725528 w 35242500"/>
              <a:gd name="connsiteY25" fmla="*/ 3517597 h 4870450"/>
              <a:gd name="connsiteX26" fmla="*/ 34829748 w 35242500"/>
              <a:gd name="connsiteY26" fmla="*/ 3605574 h 4870450"/>
              <a:gd name="connsiteX27" fmla="*/ 35050772 w 35242500"/>
              <a:gd name="connsiteY27" fmla="*/ 3771282 h 4870450"/>
              <a:gd name="connsiteX28" fmla="*/ 35210340 w 35242500"/>
              <a:gd name="connsiteY28" fmla="*/ 3892550 h 4870450"/>
              <a:gd name="connsiteX29" fmla="*/ 35242500 w 35242500"/>
              <a:gd name="connsiteY29" fmla="*/ 3892550 h 4870450"/>
              <a:gd name="connsiteX30" fmla="*/ 35242500 w 35242500"/>
              <a:gd name="connsiteY30" fmla="*/ 4578350 h 4870450"/>
              <a:gd name="connsiteX31" fmla="*/ 35210300 w 35242500"/>
              <a:gd name="connsiteY31" fmla="*/ 4578350 h 4870450"/>
              <a:gd name="connsiteX32" fmla="*/ 35043164 w 35242500"/>
              <a:gd name="connsiteY32" fmla="*/ 4807940 h 4870450"/>
              <a:gd name="connsiteX33" fmla="*/ 35035760 w 35242500"/>
              <a:gd name="connsiteY33" fmla="*/ 4870450 h 4870450"/>
              <a:gd name="connsiteX34" fmla="*/ 34289996 w 35242500"/>
              <a:gd name="connsiteY34" fmla="*/ 4870450 h 4870450"/>
              <a:gd name="connsiteX35" fmla="*/ 34289996 w 35242500"/>
              <a:gd name="connsiteY35" fmla="*/ 4821363 h 4870450"/>
              <a:gd name="connsiteX36" fmla="*/ 34140124 w 35242500"/>
              <a:gd name="connsiteY36" fmla="*/ 4672619 h 4870450"/>
              <a:gd name="connsiteX37" fmla="*/ 34035200 w 35242500"/>
              <a:gd name="connsiteY37" fmla="*/ 4634593 h 4870450"/>
              <a:gd name="connsiteX38" fmla="*/ 33986160 w 35242500"/>
              <a:gd name="connsiteY38" fmla="*/ 4546611 h 4870450"/>
              <a:gd name="connsiteX39" fmla="*/ 33781996 w 35242500"/>
              <a:gd name="connsiteY39" fmla="*/ 4395525 h 4870450"/>
              <a:gd name="connsiteX40" fmla="*/ 33577296 w 35242500"/>
              <a:gd name="connsiteY40" fmla="*/ 4233482 h 4870450"/>
              <a:gd name="connsiteX41" fmla="*/ 33443948 w 35242500"/>
              <a:gd name="connsiteY41" fmla="*/ 4134432 h 4870450"/>
              <a:gd name="connsiteX42" fmla="*/ 33206868 w 35242500"/>
              <a:gd name="connsiteY42" fmla="*/ 3952825 h 4870450"/>
              <a:gd name="connsiteX43" fmla="*/ 32974912 w 35242500"/>
              <a:gd name="connsiteY43" fmla="*/ 3787192 h 4870450"/>
              <a:gd name="connsiteX44" fmla="*/ 32875440 w 35242500"/>
              <a:gd name="connsiteY44" fmla="*/ 3677813 h 4870450"/>
              <a:gd name="connsiteX45" fmla="*/ 32768128 w 35242500"/>
              <a:gd name="connsiteY45" fmla="*/ 3556222 h 4870450"/>
              <a:gd name="connsiteX46" fmla="*/ 32654052 w 35242500"/>
              <a:gd name="connsiteY46" fmla="*/ 3516916 h 4870450"/>
              <a:gd name="connsiteX47" fmla="*/ 32568328 w 35242500"/>
              <a:gd name="connsiteY47" fmla="*/ 3462272 h 4870450"/>
              <a:gd name="connsiteX48" fmla="*/ 32537396 w 35242500"/>
              <a:gd name="connsiteY48" fmla="*/ 3400428 h 4870450"/>
              <a:gd name="connsiteX49" fmla="*/ 32382680 w 35242500"/>
              <a:gd name="connsiteY49" fmla="*/ 3277386 h 4870450"/>
              <a:gd name="connsiteX50" fmla="*/ 32272792 w 35242500"/>
              <a:gd name="connsiteY50" fmla="*/ 3241329 h 4870450"/>
              <a:gd name="connsiteX51" fmla="*/ 32164840 w 35242500"/>
              <a:gd name="connsiteY51" fmla="*/ 3150358 h 4870450"/>
              <a:gd name="connsiteX52" fmla="*/ 31912016 w 35242500"/>
              <a:gd name="connsiteY52" fmla="*/ 2951457 h 4870450"/>
              <a:gd name="connsiteX53" fmla="*/ 31719000 w 35242500"/>
              <a:gd name="connsiteY53" fmla="*/ 2767463 h 4870450"/>
              <a:gd name="connsiteX54" fmla="*/ 31546372 w 35242500"/>
              <a:gd name="connsiteY54" fmla="*/ 2635135 h 4870450"/>
              <a:gd name="connsiteX55" fmla="*/ 31473848 w 35242500"/>
              <a:gd name="connsiteY55" fmla="*/ 2597451 h 4870450"/>
              <a:gd name="connsiteX56" fmla="*/ 31407240 w 35242500"/>
              <a:gd name="connsiteY56" fmla="*/ 2425700 h 4870450"/>
              <a:gd name="connsiteX57" fmla="*/ 31472152 w 35242500"/>
              <a:gd name="connsiteY57" fmla="*/ 2280929 h 4870450"/>
              <a:gd name="connsiteX58" fmla="*/ 31563604 w 35242500"/>
              <a:gd name="connsiteY58" fmla="*/ 2224202 h 4870450"/>
              <a:gd name="connsiteX59" fmla="*/ 31727460 w 35242500"/>
              <a:gd name="connsiteY59" fmla="*/ 2084155 h 4870450"/>
              <a:gd name="connsiteX60" fmla="*/ 31923320 w 35242500"/>
              <a:gd name="connsiteY60" fmla="*/ 1917110 h 4870450"/>
              <a:gd name="connsiteX61" fmla="*/ 32097852 w 35242500"/>
              <a:gd name="connsiteY61" fmla="*/ 1792128 h 4870450"/>
              <a:gd name="connsiteX62" fmla="*/ 32285932 w 35242500"/>
              <a:gd name="connsiteY62" fmla="*/ 1615920 h 4870450"/>
              <a:gd name="connsiteX63" fmla="*/ 32382760 w 35242500"/>
              <a:gd name="connsiteY63" fmla="*/ 1586802 h 4870450"/>
              <a:gd name="connsiteX64" fmla="*/ 32549452 w 35242500"/>
              <a:gd name="connsiteY64" fmla="*/ 1449130 h 4870450"/>
              <a:gd name="connsiteX65" fmla="*/ 32682464 w 35242500"/>
              <a:gd name="connsiteY65" fmla="*/ 1346989 h 4870450"/>
              <a:gd name="connsiteX66" fmla="*/ 32870436 w 35242500"/>
              <a:gd name="connsiteY66" fmla="*/ 1191942 h 4870450"/>
              <a:gd name="connsiteX67" fmla="*/ 33067280 w 35242500"/>
              <a:gd name="connsiteY67" fmla="*/ 1036571 h 4870450"/>
              <a:gd name="connsiteX68" fmla="*/ 33181580 w 35242500"/>
              <a:gd name="connsiteY68" fmla="*/ 944761 h 4870450"/>
              <a:gd name="connsiteX69" fmla="*/ 33406996 w 35242500"/>
              <a:gd name="connsiteY69" fmla="*/ 736600 h 4870450"/>
              <a:gd name="connsiteX70" fmla="*/ 33667700 w 35242500"/>
              <a:gd name="connsiteY70" fmla="*/ 514884 h 4870450"/>
              <a:gd name="connsiteX71" fmla="*/ 33781996 w 35242500"/>
              <a:gd name="connsiteY71" fmla="*/ 455870 h 4870450"/>
              <a:gd name="connsiteX72" fmla="*/ 33989476 w 35242500"/>
              <a:gd name="connsiteY72" fmla="*/ 326122 h 4870450"/>
              <a:gd name="connsiteX73" fmla="*/ 34152896 w 35242500"/>
              <a:gd name="connsiteY73" fmla="*/ 190760 h 4870450"/>
              <a:gd name="connsiteX74" fmla="*/ 34251320 w 35242500"/>
              <a:gd name="connsiteY74" fmla="*/ 150937 h 4870450"/>
              <a:gd name="connsiteX75" fmla="*/ 34289996 w 35242500"/>
              <a:gd name="connsiteY75" fmla="*/ 62371 h 4870450"/>
              <a:gd name="connsiteX76" fmla="*/ 21640800 w 35242500"/>
              <a:gd name="connsiteY76" fmla="*/ 6350 h 4870450"/>
              <a:gd name="connsiteX77" fmla="*/ 22352000 w 35242500"/>
              <a:gd name="connsiteY77" fmla="*/ 6350 h 4870450"/>
              <a:gd name="connsiteX78" fmla="*/ 22352000 w 35242500"/>
              <a:gd name="connsiteY78" fmla="*/ 49417 h 4870450"/>
              <a:gd name="connsiteX79" fmla="*/ 22402454 w 35242500"/>
              <a:gd name="connsiteY79" fmla="*/ 153541 h 4870450"/>
              <a:gd name="connsiteX80" fmla="*/ 22461424 w 35242500"/>
              <a:gd name="connsiteY80" fmla="*/ 278748 h 4870450"/>
              <a:gd name="connsiteX81" fmla="*/ 22616516 w 35242500"/>
              <a:gd name="connsiteY81" fmla="*/ 493261 h 4870450"/>
              <a:gd name="connsiteX82" fmla="*/ 22709444 w 35242500"/>
              <a:gd name="connsiteY82" fmla="*/ 569005 h 4870450"/>
              <a:gd name="connsiteX83" fmla="*/ 22707036 w 35242500"/>
              <a:gd name="connsiteY83" fmla="*/ 850645 h 4870450"/>
              <a:gd name="connsiteX84" fmla="*/ 22594486 w 35242500"/>
              <a:gd name="connsiteY84" fmla="*/ 935496 h 4870450"/>
              <a:gd name="connsiteX85" fmla="*/ 22407340 w 35242500"/>
              <a:gd name="connsiteY85" fmla="*/ 1094668 h 4870450"/>
              <a:gd name="connsiteX86" fmla="*/ 22333562 w 35242500"/>
              <a:gd name="connsiteY86" fmla="*/ 1180639 h 4870450"/>
              <a:gd name="connsiteX87" fmla="*/ 22224612 w 35242500"/>
              <a:gd name="connsiteY87" fmla="*/ 1240740 h 4870450"/>
              <a:gd name="connsiteX88" fmla="*/ 22105828 w 35242500"/>
              <a:gd name="connsiteY88" fmla="*/ 1308836 h 4870450"/>
              <a:gd name="connsiteX89" fmla="*/ 22006752 w 35242500"/>
              <a:gd name="connsiteY89" fmla="*/ 1397000 h 4870450"/>
              <a:gd name="connsiteX90" fmla="*/ 21782992 w 35242500"/>
              <a:gd name="connsiteY90" fmla="*/ 1566822 h 4870450"/>
              <a:gd name="connsiteX91" fmla="*/ 21608628 w 35242500"/>
              <a:gd name="connsiteY91" fmla="*/ 1701757 h 4870450"/>
              <a:gd name="connsiteX92" fmla="*/ 21475700 w 35242500"/>
              <a:gd name="connsiteY92" fmla="*/ 1797957 h 4870450"/>
              <a:gd name="connsiteX93" fmla="*/ 21259574 w 35242500"/>
              <a:gd name="connsiteY93" fmla="*/ 1967460 h 4870450"/>
              <a:gd name="connsiteX94" fmla="*/ 21183374 w 35242500"/>
              <a:gd name="connsiteY94" fmla="*/ 2053758 h 4870450"/>
              <a:gd name="connsiteX95" fmla="*/ 20967856 w 35242500"/>
              <a:gd name="connsiteY95" fmla="*/ 2209575 h 4870450"/>
              <a:gd name="connsiteX96" fmla="*/ 20850634 w 35242500"/>
              <a:gd name="connsiteY96" fmla="*/ 2318542 h 4870450"/>
              <a:gd name="connsiteX97" fmla="*/ 20726400 w 35242500"/>
              <a:gd name="connsiteY97" fmla="*/ 2437517 h 4870450"/>
              <a:gd name="connsiteX98" fmla="*/ 20830542 w 35242500"/>
              <a:gd name="connsiteY98" fmla="*/ 2545413 h 4870450"/>
              <a:gd name="connsiteX99" fmla="*/ 20948650 w 35242500"/>
              <a:gd name="connsiteY99" fmla="*/ 2650842 h 4870450"/>
              <a:gd name="connsiteX100" fmla="*/ 21069300 w 35242500"/>
              <a:gd name="connsiteY100" fmla="*/ 2745566 h 4870450"/>
              <a:gd name="connsiteX101" fmla="*/ 21259574 w 35242500"/>
              <a:gd name="connsiteY101" fmla="*/ 2883940 h 4870450"/>
              <a:gd name="connsiteX102" fmla="*/ 21463000 w 35242500"/>
              <a:gd name="connsiteY102" fmla="*/ 3048725 h 4870450"/>
              <a:gd name="connsiteX103" fmla="*/ 21616070 w 35242500"/>
              <a:gd name="connsiteY103" fmla="*/ 3176382 h 4870450"/>
              <a:gd name="connsiteX104" fmla="*/ 21765202 w 35242500"/>
              <a:gd name="connsiteY104" fmla="*/ 3302143 h 4870450"/>
              <a:gd name="connsiteX105" fmla="*/ 22015878 w 35242500"/>
              <a:gd name="connsiteY105" fmla="*/ 3467166 h 4870450"/>
              <a:gd name="connsiteX106" fmla="*/ 22202260 w 35242500"/>
              <a:gd name="connsiteY106" fmla="*/ 3612332 h 4870450"/>
              <a:gd name="connsiteX107" fmla="*/ 22407340 w 35242500"/>
              <a:gd name="connsiteY107" fmla="*/ 3782132 h 4870450"/>
              <a:gd name="connsiteX108" fmla="*/ 22588700 w 35242500"/>
              <a:gd name="connsiteY108" fmla="*/ 3934892 h 4870450"/>
              <a:gd name="connsiteX109" fmla="*/ 22706144 w 35242500"/>
              <a:gd name="connsiteY109" fmla="*/ 4017976 h 4870450"/>
              <a:gd name="connsiteX110" fmla="*/ 22727304 w 35242500"/>
              <a:gd name="connsiteY110" fmla="*/ 4238230 h 4870450"/>
              <a:gd name="connsiteX111" fmla="*/ 22593300 w 35242500"/>
              <a:gd name="connsiteY111" fmla="*/ 4375286 h 4870450"/>
              <a:gd name="connsiteX112" fmla="*/ 22470800 w 35242500"/>
              <a:gd name="connsiteY112" fmla="*/ 4582088 h 4870450"/>
              <a:gd name="connsiteX113" fmla="*/ 22402340 w 35242500"/>
              <a:gd name="connsiteY113" fmla="*/ 4724994 h 4870450"/>
              <a:gd name="connsiteX114" fmla="*/ 22352000 w 35242500"/>
              <a:gd name="connsiteY114" fmla="*/ 4830348 h 4870450"/>
              <a:gd name="connsiteX115" fmla="*/ 22352000 w 35242500"/>
              <a:gd name="connsiteY115" fmla="*/ 4870450 h 4870450"/>
              <a:gd name="connsiteX116" fmla="*/ 21640800 w 35242500"/>
              <a:gd name="connsiteY116" fmla="*/ 4870450 h 4870450"/>
              <a:gd name="connsiteX117" fmla="*/ 21640800 w 35242500"/>
              <a:gd name="connsiteY117" fmla="*/ 4821864 h 4870450"/>
              <a:gd name="connsiteX118" fmla="*/ 21485400 w 35242500"/>
              <a:gd name="connsiteY118" fmla="*/ 4688025 h 4870450"/>
              <a:gd name="connsiteX119" fmla="*/ 21327516 w 35242500"/>
              <a:gd name="connsiteY119" fmla="*/ 4587227 h 4870450"/>
              <a:gd name="connsiteX120" fmla="*/ 21111990 w 35242500"/>
              <a:gd name="connsiteY120" fmla="*/ 4417116 h 4870450"/>
              <a:gd name="connsiteX121" fmla="*/ 20861686 w 35242500"/>
              <a:gd name="connsiteY121" fmla="*/ 4210050 h 4870450"/>
              <a:gd name="connsiteX122" fmla="*/ 20637652 w 35242500"/>
              <a:gd name="connsiteY122" fmla="*/ 4059122 h 4870450"/>
              <a:gd name="connsiteX123" fmla="*/ 20548752 w 35242500"/>
              <a:gd name="connsiteY123" fmla="*/ 3956515 h 4870450"/>
              <a:gd name="connsiteX124" fmla="*/ 20365366 w 35242500"/>
              <a:gd name="connsiteY124" fmla="*/ 3816540 h 4870450"/>
              <a:gd name="connsiteX125" fmla="*/ 20211336 w 35242500"/>
              <a:gd name="connsiteY125" fmla="*/ 3679311 h 4870450"/>
              <a:gd name="connsiteX126" fmla="*/ 20034250 w 35242500"/>
              <a:gd name="connsiteY126" fmla="*/ 3548753 h 4870450"/>
              <a:gd name="connsiteX127" fmla="*/ 19858044 w 35242500"/>
              <a:gd name="connsiteY127" fmla="*/ 3437339 h 4870450"/>
              <a:gd name="connsiteX128" fmla="*/ 19584892 w 35242500"/>
              <a:gd name="connsiteY128" fmla="*/ 3225800 h 4870450"/>
              <a:gd name="connsiteX129" fmla="*/ 19448200 w 35242500"/>
              <a:gd name="connsiteY129" fmla="*/ 3111500 h 4870450"/>
              <a:gd name="connsiteX130" fmla="*/ 19277594 w 35242500"/>
              <a:gd name="connsiteY130" fmla="*/ 2959978 h 4870450"/>
              <a:gd name="connsiteX131" fmla="*/ 19108538 w 35242500"/>
              <a:gd name="connsiteY131" fmla="*/ 2826564 h 4870450"/>
              <a:gd name="connsiteX132" fmla="*/ 18944206 w 35242500"/>
              <a:gd name="connsiteY132" fmla="*/ 2674068 h 4870450"/>
              <a:gd name="connsiteX133" fmla="*/ 18836838 w 35242500"/>
              <a:gd name="connsiteY133" fmla="*/ 2618831 h 4870450"/>
              <a:gd name="connsiteX134" fmla="*/ 18797332 w 35242500"/>
              <a:gd name="connsiteY134" fmla="*/ 2311400 h 4870450"/>
              <a:gd name="connsiteX135" fmla="*/ 18944206 w 35242500"/>
              <a:gd name="connsiteY135" fmla="*/ 2202732 h 4870450"/>
              <a:gd name="connsiteX136" fmla="*/ 19045108 w 35242500"/>
              <a:gd name="connsiteY136" fmla="*/ 2141863 h 4870450"/>
              <a:gd name="connsiteX137" fmla="*/ 19261268 w 35242500"/>
              <a:gd name="connsiteY137" fmla="*/ 1923478 h 4870450"/>
              <a:gd name="connsiteX138" fmla="*/ 19375088 w 35242500"/>
              <a:gd name="connsiteY138" fmla="*/ 1850019 h 4870450"/>
              <a:gd name="connsiteX139" fmla="*/ 19627940 w 35242500"/>
              <a:gd name="connsiteY139" fmla="*/ 1611772 h 4870450"/>
              <a:gd name="connsiteX140" fmla="*/ 19831050 w 35242500"/>
              <a:gd name="connsiteY140" fmla="*/ 1444621 h 4870450"/>
              <a:gd name="connsiteX141" fmla="*/ 20058938 w 35242500"/>
              <a:gd name="connsiteY141" fmla="*/ 1314609 h 4870450"/>
              <a:gd name="connsiteX142" fmla="*/ 20222998 w 35242500"/>
              <a:gd name="connsiteY142" fmla="*/ 1183639 h 4870450"/>
              <a:gd name="connsiteX143" fmla="*/ 20382038 w 35242500"/>
              <a:gd name="connsiteY143" fmla="*/ 1047938 h 4870450"/>
              <a:gd name="connsiteX144" fmla="*/ 20560928 w 35242500"/>
              <a:gd name="connsiteY144" fmla="*/ 892352 h 4870450"/>
              <a:gd name="connsiteX145" fmla="*/ 20735116 w 35242500"/>
              <a:gd name="connsiteY145" fmla="*/ 757423 h 4870450"/>
              <a:gd name="connsiteX146" fmla="*/ 20836716 w 35242500"/>
              <a:gd name="connsiteY146" fmla="*/ 686833 h 4870450"/>
              <a:gd name="connsiteX147" fmla="*/ 21110632 w 35242500"/>
              <a:gd name="connsiteY147" fmla="*/ 460344 h 4870450"/>
              <a:gd name="connsiteX148" fmla="*/ 21263180 w 35242500"/>
              <a:gd name="connsiteY148" fmla="*/ 353421 h 4870450"/>
              <a:gd name="connsiteX149" fmla="*/ 21481268 w 35242500"/>
              <a:gd name="connsiteY149" fmla="*/ 176074 h 4870450"/>
              <a:gd name="connsiteX150" fmla="*/ 21640800 w 35242500"/>
              <a:gd name="connsiteY150" fmla="*/ 54936 h 4870450"/>
              <a:gd name="connsiteX151" fmla="*/ 15379700 w 35242500"/>
              <a:gd name="connsiteY151" fmla="*/ 6350 h 4870450"/>
              <a:gd name="connsiteX152" fmla="*/ 16125696 w 35242500"/>
              <a:gd name="connsiteY152" fmla="*/ 6350 h 4870450"/>
              <a:gd name="connsiteX153" fmla="*/ 16131932 w 35242500"/>
              <a:gd name="connsiteY153" fmla="*/ 61677 h 4870450"/>
              <a:gd name="connsiteX154" fmla="*/ 16310848 w 35242500"/>
              <a:gd name="connsiteY154" fmla="*/ 367808 h 4870450"/>
              <a:gd name="connsiteX155" fmla="*/ 16446500 w 35242500"/>
              <a:gd name="connsiteY155" fmla="*/ 710882 h 4870450"/>
              <a:gd name="connsiteX156" fmla="*/ 16385588 w 35242500"/>
              <a:gd name="connsiteY156" fmla="*/ 932065 h 4870450"/>
              <a:gd name="connsiteX157" fmla="*/ 16292436 w 35242500"/>
              <a:gd name="connsiteY157" fmla="*/ 959647 h 4870450"/>
              <a:gd name="connsiteX158" fmla="*/ 16140042 w 35242500"/>
              <a:gd name="connsiteY158" fmla="*/ 1101834 h 4870450"/>
              <a:gd name="connsiteX159" fmla="*/ 16073314 w 35242500"/>
              <a:gd name="connsiteY159" fmla="*/ 1190065 h 4870450"/>
              <a:gd name="connsiteX160" fmla="*/ 15982948 w 35242500"/>
              <a:gd name="connsiteY160" fmla="*/ 1220353 h 4870450"/>
              <a:gd name="connsiteX161" fmla="*/ 15793514 w 35242500"/>
              <a:gd name="connsiteY161" fmla="*/ 1382204 h 4870450"/>
              <a:gd name="connsiteX162" fmla="*/ 15625308 w 35242500"/>
              <a:gd name="connsiteY162" fmla="*/ 1517650 h 4870450"/>
              <a:gd name="connsiteX163" fmla="*/ 15398748 w 35242500"/>
              <a:gd name="connsiteY163" fmla="*/ 1691385 h 4870450"/>
              <a:gd name="connsiteX164" fmla="*/ 15196842 w 35242500"/>
              <a:gd name="connsiteY164" fmla="*/ 1840164 h 4870450"/>
              <a:gd name="connsiteX165" fmla="*/ 15009336 w 35242500"/>
              <a:gd name="connsiteY165" fmla="*/ 1988916 h 4870450"/>
              <a:gd name="connsiteX166" fmla="*/ 14950444 w 35242500"/>
              <a:gd name="connsiteY166" fmla="*/ 2067506 h 4870450"/>
              <a:gd name="connsiteX167" fmla="*/ 14687166 w 35242500"/>
              <a:gd name="connsiteY167" fmla="*/ 2236655 h 4870450"/>
              <a:gd name="connsiteX168" fmla="*/ 14562902 w 35242500"/>
              <a:gd name="connsiteY168" fmla="*/ 2342094 h 4870450"/>
              <a:gd name="connsiteX169" fmla="*/ 14559152 w 35242500"/>
              <a:gd name="connsiteY169" fmla="*/ 2534188 h 4870450"/>
              <a:gd name="connsiteX170" fmla="*/ 14690160 w 35242500"/>
              <a:gd name="connsiteY170" fmla="*/ 2644826 h 4870450"/>
              <a:gd name="connsiteX171" fmla="*/ 14870632 w 35242500"/>
              <a:gd name="connsiteY171" fmla="*/ 2769415 h 4870450"/>
              <a:gd name="connsiteX172" fmla="*/ 15026628 w 35242500"/>
              <a:gd name="connsiteY172" fmla="*/ 2905014 h 4870450"/>
              <a:gd name="connsiteX173" fmla="*/ 15201900 w 35242500"/>
              <a:gd name="connsiteY173" fmla="*/ 3022316 h 4870450"/>
              <a:gd name="connsiteX174" fmla="*/ 15398748 w 35242500"/>
              <a:gd name="connsiteY174" fmla="*/ 3159915 h 4870450"/>
              <a:gd name="connsiteX175" fmla="*/ 15612988 w 35242500"/>
              <a:gd name="connsiteY175" fmla="*/ 3327410 h 4870450"/>
              <a:gd name="connsiteX176" fmla="*/ 15815412 w 35242500"/>
              <a:gd name="connsiteY176" fmla="*/ 3517858 h 4870450"/>
              <a:gd name="connsiteX177" fmla="*/ 15932148 w 35242500"/>
              <a:gd name="connsiteY177" fmla="*/ 3610214 h 4870450"/>
              <a:gd name="connsiteX178" fmla="*/ 16135948 w 35242500"/>
              <a:gd name="connsiteY178" fmla="*/ 3766805 h 4870450"/>
              <a:gd name="connsiteX179" fmla="*/ 16282754 w 35242500"/>
              <a:gd name="connsiteY179" fmla="*/ 3900182 h 4870450"/>
              <a:gd name="connsiteX180" fmla="*/ 16440078 w 35242500"/>
              <a:gd name="connsiteY180" fmla="*/ 4169501 h 4870450"/>
              <a:gd name="connsiteX181" fmla="*/ 16310848 w 35242500"/>
              <a:gd name="connsiteY181" fmla="*/ 4508991 h 4870450"/>
              <a:gd name="connsiteX182" fmla="*/ 16131932 w 35242500"/>
              <a:gd name="connsiteY182" fmla="*/ 4815123 h 4870450"/>
              <a:gd name="connsiteX183" fmla="*/ 16125696 w 35242500"/>
              <a:gd name="connsiteY183" fmla="*/ 4870450 h 4870450"/>
              <a:gd name="connsiteX184" fmla="*/ 15379700 w 35242500"/>
              <a:gd name="connsiteY184" fmla="*/ 4870450 h 4870450"/>
              <a:gd name="connsiteX185" fmla="*/ 15379700 w 35242500"/>
              <a:gd name="connsiteY185" fmla="*/ 4826598 h 4870450"/>
              <a:gd name="connsiteX186" fmla="*/ 15170372 w 35242500"/>
              <a:gd name="connsiteY186" fmla="*/ 4650067 h 4870450"/>
              <a:gd name="connsiteX187" fmla="*/ 15074900 w 35242500"/>
              <a:gd name="connsiteY187" fmla="*/ 4546600 h 4870450"/>
              <a:gd name="connsiteX188" fmla="*/ 14966728 w 35242500"/>
              <a:gd name="connsiteY188" fmla="*/ 4430495 h 4870450"/>
              <a:gd name="connsiteX189" fmla="*/ 14853284 w 35242500"/>
              <a:gd name="connsiteY189" fmla="*/ 4393965 h 4870450"/>
              <a:gd name="connsiteX190" fmla="*/ 14678500 w 35242500"/>
              <a:gd name="connsiteY190" fmla="*/ 4245302 h 4870450"/>
              <a:gd name="connsiteX191" fmla="*/ 14513400 w 35242500"/>
              <a:gd name="connsiteY191" fmla="*/ 4129046 h 4870450"/>
              <a:gd name="connsiteX192" fmla="*/ 14285072 w 35242500"/>
              <a:gd name="connsiteY192" fmla="*/ 3942838 h 4870450"/>
              <a:gd name="connsiteX193" fmla="*/ 14125856 w 35242500"/>
              <a:gd name="connsiteY193" fmla="*/ 3811973 h 4870450"/>
              <a:gd name="connsiteX194" fmla="*/ 13957044 w 35242500"/>
              <a:gd name="connsiteY194" fmla="*/ 3669149 h 4870450"/>
              <a:gd name="connsiteX195" fmla="*/ 13766800 w 35242500"/>
              <a:gd name="connsiteY195" fmla="*/ 3518765 h 4870450"/>
              <a:gd name="connsiteX196" fmla="*/ 13674126 w 35242500"/>
              <a:gd name="connsiteY196" fmla="*/ 3489083 h 4870450"/>
              <a:gd name="connsiteX197" fmla="*/ 13632076 w 35242500"/>
              <a:gd name="connsiteY197" fmla="*/ 3414562 h 4870450"/>
              <a:gd name="connsiteX198" fmla="*/ 13456830 w 35242500"/>
              <a:gd name="connsiteY198" fmla="*/ 3277441 h 4870450"/>
              <a:gd name="connsiteX199" fmla="*/ 13216428 w 35242500"/>
              <a:gd name="connsiteY199" fmla="*/ 3106909 h 4870450"/>
              <a:gd name="connsiteX200" fmla="*/ 13011068 w 35242500"/>
              <a:gd name="connsiteY200" fmla="*/ 2960037 h 4870450"/>
              <a:gd name="connsiteX201" fmla="*/ 12809426 w 35242500"/>
              <a:gd name="connsiteY201" fmla="*/ 2767705 h 4870450"/>
              <a:gd name="connsiteX202" fmla="*/ 12640120 w 35242500"/>
              <a:gd name="connsiteY202" fmla="*/ 2632935 h 4870450"/>
              <a:gd name="connsiteX203" fmla="*/ 12509500 w 35242500"/>
              <a:gd name="connsiteY203" fmla="*/ 2438400 h 4870450"/>
              <a:gd name="connsiteX204" fmla="*/ 12555372 w 35242500"/>
              <a:gd name="connsiteY204" fmla="*/ 2264744 h 4870450"/>
              <a:gd name="connsiteX205" fmla="*/ 12657156 w 35242500"/>
              <a:gd name="connsiteY205" fmla="*/ 2223143 h 4870450"/>
              <a:gd name="connsiteX206" fmla="*/ 12822510 w 35242500"/>
              <a:gd name="connsiteY206" fmla="*/ 2057400 h 4870450"/>
              <a:gd name="connsiteX207" fmla="*/ 12872558 w 35242500"/>
              <a:gd name="connsiteY207" fmla="*/ 1968500 h 4870450"/>
              <a:gd name="connsiteX208" fmla="*/ 13005284 w 35242500"/>
              <a:gd name="connsiteY208" fmla="*/ 1911865 h 4870450"/>
              <a:gd name="connsiteX209" fmla="*/ 13246028 w 35242500"/>
              <a:gd name="connsiteY209" fmla="*/ 1732712 h 4870450"/>
              <a:gd name="connsiteX210" fmla="*/ 13471672 w 35242500"/>
              <a:gd name="connsiteY210" fmla="*/ 1587166 h 4870450"/>
              <a:gd name="connsiteX211" fmla="*/ 13634100 w 35242500"/>
              <a:gd name="connsiteY211" fmla="*/ 1438994 h 4870450"/>
              <a:gd name="connsiteX212" fmla="*/ 13785848 w 35242500"/>
              <a:gd name="connsiteY212" fmla="*/ 1326911 h 4870450"/>
              <a:gd name="connsiteX213" fmla="*/ 13964856 w 35242500"/>
              <a:gd name="connsiteY213" fmla="*/ 1197756 h 4870450"/>
              <a:gd name="connsiteX214" fmla="*/ 14141448 w 35242500"/>
              <a:gd name="connsiteY214" fmla="*/ 1037498 h 4870450"/>
              <a:gd name="connsiteX215" fmla="*/ 14247070 w 35242500"/>
              <a:gd name="connsiteY215" fmla="*/ 957013 h 4870450"/>
              <a:gd name="connsiteX216" fmla="*/ 14504736 w 35242500"/>
              <a:gd name="connsiteY216" fmla="*/ 740869 h 4870450"/>
              <a:gd name="connsiteX217" fmla="*/ 14673294 w 35242500"/>
              <a:gd name="connsiteY217" fmla="*/ 611449 h 4870450"/>
              <a:gd name="connsiteX218" fmla="*/ 14966164 w 35242500"/>
              <a:gd name="connsiteY218" fmla="*/ 433838 h 4870450"/>
              <a:gd name="connsiteX219" fmla="*/ 15074932 w 35242500"/>
              <a:gd name="connsiteY219" fmla="*/ 331809 h 4870450"/>
              <a:gd name="connsiteX220" fmla="*/ 15191898 w 35242500"/>
              <a:gd name="connsiteY220" fmla="*/ 203650 h 4870450"/>
              <a:gd name="connsiteX221" fmla="*/ 15282016 w 35242500"/>
              <a:gd name="connsiteY221" fmla="*/ 183969 h 4870450"/>
              <a:gd name="connsiteX222" fmla="*/ 15379700 w 35242500"/>
              <a:gd name="connsiteY222" fmla="*/ 50202 h 4870450"/>
              <a:gd name="connsiteX223" fmla="*/ 9055099 w 35242500"/>
              <a:gd name="connsiteY223" fmla="*/ 6350 h 4870450"/>
              <a:gd name="connsiteX224" fmla="*/ 9801097 w 35242500"/>
              <a:gd name="connsiteY224" fmla="*/ 6350 h 4870450"/>
              <a:gd name="connsiteX225" fmla="*/ 9807409 w 35242500"/>
              <a:gd name="connsiteY225" fmla="*/ 62350 h 4870450"/>
              <a:gd name="connsiteX226" fmla="*/ 9886097 w 35242500"/>
              <a:gd name="connsiteY226" fmla="*/ 293525 h 4870450"/>
              <a:gd name="connsiteX227" fmla="*/ 10036738 w 35242500"/>
              <a:gd name="connsiteY227" fmla="*/ 462745 h 4870450"/>
              <a:gd name="connsiteX228" fmla="*/ 10128203 w 35242500"/>
              <a:gd name="connsiteY228" fmla="*/ 706682 h 4870450"/>
              <a:gd name="connsiteX229" fmla="*/ 10134600 w 35242500"/>
              <a:gd name="connsiteY229" fmla="*/ 854564 h 4870450"/>
              <a:gd name="connsiteX230" fmla="*/ 10098676 w 35242500"/>
              <a:gd name="connsiteY230" fmla="*/ 893019 h 4870450"/>
              <a:gd name="connsiteX231" fmla="*/ 9991626 w 35242500"/>
              <a:gd name="connsiteY231" fmla="*/ 952152 h 4870450"/>
              <a:gd name="connsiteX232" fmla="*/ 9823573 w 35242500"/>
              <a:gd name="connsiteY232" fmla="*/ 1090777 h 4870450"/>
              <a:gd name="connsiteX233" fmla="*/ 9757000 w 35242500"/>
              <a:gd name="connsiteY233" fmla="*/ 1176558 h 4870450"/>
              <a:gd name="connsiteX234" fmla="*/ 9567977 w 35242500"/>
              <a:gd name="connsiteY234" fmla="*/ 1273944 h 4870450"/>
              <a:gd name="connsiteX235" fmla="*/ 9461749 w 35242500"/>
              <a:gd name="connsiteY235" fmla="*/ 1371600 h 4870450"/>
              <a:gd name="connsiteX236" fmla="*/ 9220528 w 35242500"/>
              <a:gd name="connsiteY236" fmla="*/ 1572224 h 4870450"/>
              <a:gd name="connsiteX237" fmla="*/ 9042035 w 35242500"/>
              <a:gd name="connsiteY237" fmla="*/ 1721419 h 4870450"/>
              <a:gd name="connsiteX238" fmla="*/ 8910123 w 35242500"/>
              <a:gd name="connsiteY238" fmla="*/ 1822450 h 4870450"/>
              <a:gd name="connsiteX239" fmla="*/ 8823769 w 35242500"/>
              <a:gd name="connsiteY239" fmla="*/ 1836474 h 4870450"/>
              <a:gd name="connsiteX240" fmla="*/ 8689166 w 35242500"/>
              <a:gd name="connsiteY240" fmla="*/ 1980222 h 4870450"/>
              <a:gd name="connsiteX241" fmla="*/ 8582493 w 35242500"/>
              <a:gd name="connsiteY241" fmla="*/ 2076000 h 4870450"/>
              <a:gd name="connsiteX242" fmla="*/ 8322432 w 35242500"/>
              <a:gd name="connsiteY242" fmla="*/ 2271078 h 4870450"/>
              <a:gd name="connsiteX243" fmla="*/ 8228298 w 35242500"/>
              <a:gd name="connsiteY243" fmla="*/ 2343806 h 4870450"/>
              <a:gd name="connsiteX244" fmla="*/ 8227750 w 35242500"/>
              <a:gd name="connsiteY244" fmla="*/ 2532716 h 4870450"/>
              <a:gd name="connsiteX245" fmla="*/ 8392657 w 35242500"/>
              <a:gd name="connsiteY245" fmla="*/ 2685715 h 4870450"/>
              <a:gd name="connsiteX246" fmla="*/ 8468858 w 35242500"/>
              <a:gd name="connsiteY246" fmla="*/ 2742866 h 4870450"/>
              <a:gd name="connsiteX247" fmla="*/ 8687711 w 35242500"/>
              <a:gd name="connsiteY247" fmla="*/ 2893101 h 4870450"/>
              <a:gd name="connsiteX248" fmla="*/ 8781528 w 35242500"/>
              <a:gd name="connsiteY248" fmla="*/ 3012820 h 4870450"/>
              <a:gd name="connsiteX249" fmla="*/ 9034268 w 35242500"/>
              <a:gd name="connsiteY249" fmla="*/ 3147638 h 4870450"/>
              <a:gd name="connsiteX250" fmla="*/ 9232900 w 35242500"/>
              <a:gd name="connsiteY250" fmla="*/ 3302136 h 4870450"/>
              <a:gd name="connsiteX251" fmla="*/ 9460632 w 35242500"/>
              <a:gd name="connsiteY251" fmla="*/ 3478625 h 4870450"/>
              <a:gd name="connsiteX252" fmla="*/ 9644057 w 35242500"/>
              <a:gd name="connsiteY252" fmla="*/ 3627424 h 4870450"/>
              <a:gd name="connsiteX253" fmla="*/ 9825072 w 35242500"/>
              <a:gd name="connsiteY253" fmla="*/ 3792362 h 4870450"/>
              <a:gd name="connsiteX254" fmla="*/ 9922844 w 35242500"/>
              <a:gd name="connsiteY254" fmla="*/ 3896214 h 4870450"/>
              <a:gd name="connsiteX255" fmla="*/ 10128203 w 35242500"/>
              <a:gd name="connsiteY255" fmla="*/ 4161210 h 4870450"/>
              <a:gd name="connsiteX256" fmla="*/ 10036738 w 35242500"/>
              <a:gd name="connsiteY256" fmla="*/ 4401355 h 4870450"/>
              <a:gd name="connsiteX257" fmla="*/ 9807409 w 35242500"/>
              <a:gd name="connsiteY257" fmla="*/ 4814450 h 4870450"/>
              <a:gd name="connsiteX258" fmla="*/ 9801097 w 35242500"/>
              <a:gd name="connsiteY258" fmla="*/ 4870450 h 4870450"/>
              <a:gd name="connsiteX259" fmla="*/ 9055099 w 35242500"/>
              <a:gd name="connsiteY259" fmla="*/ 4870450 h 4870450"/>
              <a:gd name="connsiteX260" fmla="*/ 9055099 w 35242500"/>
              <a:gd name="connsiteY260" fmla="*/ 4819073 h 4870450"/>
              <a:gd name="connsiteX261" fmla="*/ 8832876 w 35242500"/>
              <a:gd name="connsiteY261" fmla="*/ 4656762 h 4870450"/>
              <a:gd name="connsiteX262" fmla="*/ 8755369 w 35242500"/>
              <a:gd name="connsiteY262" fmla="*/ 4572477 h 4870450"/>
              <a:gd name="connsiteX263" fmla="*/ 8568069 w 35242500"/>
              <a:gd name="connsiteY263" fmla="*/ 4419195 h 4870450"/>
              <a:gd name="connsiteX264" fmla="*/ 8343144 w 35242500"/>
              <a:gd name="connsiteY264" fmla="*/ 4266218 h 4870450"/>
              <a:gd name="connsiteX265" fmla="*/ 8110437 w 35242500"/>
              <a:gd name="connsiteY265" fmla="*/ 4089376 h 4870450"/>
              <a:gd name="connsiteX266" fmla="*/ 7967298 w 35242500"/>
              <a:gd name="connsiteY266" fmla="*/ 3957627 h 4870450"/>
              <a:gd name="connsiteX267" fmla="*/ 7798861 w 35242500"/>
              <a:gd name="connsiteY267" fmla="*/ 3815640 h 4870450"/>
              <a:gd name="connsiteX268" fmla="*/ 7632794 w 35242500"/>
              <a:gd name="connsiteY268" fmla="*/ 3675464 h 4870450"/>
              <a:gd name="connsiteX269" fmla="*/ 7573056 w 35242500"/>
              <a:gd name="connsiteY269" fmla="*/ 3590495 h 4870450"/>
              <a:gd name="connsiteX270" fmla="*/ 7371510 w 35242500"/>
              <a:gd name="connsiteY270" fmla="*/ 3516225 h 4870450"/>
              <a:gd name="connsiteX271" fmla="*/ 7302680 w 35242500"/>
              <a:gd name="connsiteY271" fmla="*/ 3440130 h 4870450"/>
              <a:gd name="connsiteX272" fmla="*/ 7137401 w 35242500"/>
              <a:gd name="connsiteY272" fmla="*/ 3289129 h 4870450"/>
              <a:gd name="connsiteX273" fmla="*/ 6870320 w 35242500"/>
              <a:gd name="connsiteY273" fmla="*/ 3106054 h 4870450"/>
              <a:gd name="connsiteX274" fmla="*/ 6659341 w 35242500"/>
              <a:gd name="connsiteY274" fmla="*/ 2944641 h 4870450"/>
              <a:gd name="connsiteX275" fmla="*/ 6507370 w 35242500"/>
              <a:gd name="connsiteY275" fmla="*/ 2799399 h 4870450"/>
              <a:gd name="connsiteX276" fmla="*/ 6306874 w 35242500"/>
              <a:gd name="connsiteY276" fmla="*/ 2638380 h 4870450"/>
              <a:gd name="connsiteX277" fmla="*/ 6191249 w 35242500"/>
              <a:gd name="connsiteY277" fmla="*/ 2425700 h 4870450"/>
              <a:gd name="connsiteX278" fmla="*/ 6415947 w 35242500"/>
              <a:gd name="connsiteY278" fmla="*/ 2176487 h 4870450"/>
              <a:gd name="connsiteX279" fmla="*/ 6507370 w 35242500"/>
              <a:gd name="connsiteY279" fmla="*/ 2077401 h 4870450"/>
              <a:gd name="connsiteX280" fmla="*/ 6661151 w 35242500"/>
              <a:gd name="connsiteY280" fmla="*/ 1910530 h 4870450"/>
              <a:gd name="connsiteX281" fmla="*/ 6800849 w 35242500"/>
              <a:gd name="connsiteY281" fmla="*/ 1816264 h 4870450"/>
              <a:gd name="connsiteX282" fmla="*/ 7102294 w 35242500"/>
              <a:gd name="connsiteY282" fmla="*/ 1584300 h 4870450"/>
              <a:gd name="connsiteX283" fmla="*/ 7283450 w 35242500"/>
              <a:gd name="connsiteY283" fmla="*/ 1432680 h 4870450"/>
              <a:gd name="connsiteX284" fmla="*/ 7404100 w 35242500"/>
              <a:gd name="connsiteY284" fmla="*/ 1333129 h 4870450"/>
              <a:gd name="connsiteX285" fmla="*/ 7519708 w 35242500"/>
              <a:gd name="connsiteY285" fmla="*/ 1306605 h 4870450"/>
              <a:gd name="connsiteX286" fmla="*/ 7644318 w 35242500"/>
              <a:gd name="connsiteY286" fmla="*/ 1186502 h 4870450"/>
              <a:gd name="connsiteX287" fmla="*/ 7800439 w 35242500"/>
              <a:gd name="connsiteY287" fmla="*/ 1060673 h 4870450"/>
              <a:gd name="connsiteX288" fmla="*/ 7911734 w 35242500"/>
              <a:gd name="connsiteY288" fmla="*/ 987255 h 4870450"/>
              <a:gd name="connsiteX289" fmla="*/ 8126311 w 35242500"/>
              <a:gd name="connsiteY289" fmla="*/ 767699 h 4870450"/>
              <a:gd name="connsiteX290" fmla="*/ 8272655 w 35242500"/>
              <a:gd name="connsiteY290" fmla="*/ 672449 h 4870450"/>
              <a:gd name="connsiteX291" fmla="*/ 8571199 w 35242500"/>
              <a:gd name="connsiteY291" fmla="*/ 452117 h 4870450"/>
              <a:gd name="connsiteX292" fmla="*/ 8749090 w 35242500"/>
              <a:gd name="connsiteY292" fmla="*/ 297454 h 4870450"/>
              <a:gd name="connsiteX293" fmla="*/ 8782240 w 35242500"/>
              <a:gd name="connsiteY293" fmla="*/ 215900 h 4870450"/>
              <a:gd name="connsiteX294" fmla="*/ 8890094 w 35242500"/>
              <a:gd name="connsiteY294" fmla="*/ 181209 h 4870450"/>
              <a:gd name="connsiteX295" fmla="*/ 9055099 w 35242500"/>
              <a:gd name="connsiteY295" fmla="*/ 55743 h 4870450"/>
              <a:gd name="connsiteX296" fmla="*/ 2730501 w 35242500"/>
              <a:gd name="connsiteY296" fmla="*/ 6350 h 4870450"/>
              <a:gd name="connsiteX297" fmla="*/ 3441701 w 35242500"/>
              <a:gd name="connsiteY297" fmla="*/ 6350 h 4870450"/>
              <a:gd name="connsiteX298" fmla="*/ 3441701 w 35242500"/>
              <a:gd name="connsiteY298" fmla="*/ 49417 h 4870450"/>
              <a:gd name="connsiteX299" fmla="*/ 3490114 w 35242500"/>
              <a:gd name="connsiteY299" fmla="*/ 151070 h 4870450"/>
              <a:gd name="connsiteX300" fmla="*/ 3548516 w 35242500"/>
              <a:gd name="connsiteY300" fmla="*/ 269928 h 4870450"/>
              <a:gd name="connsiteX301" fmla="*/ 3590386 w 35242500"/>
              <a:gd name="connsiteY301" fmla="*/ 391040 h 4870450"/>
              <a:gd name="connsiteX302" fmla="*/ 3687556 w 35242500"/>
              <a:gd name="connsiteY302" fmla="*/ 481726 h 4870450"/>
              <a:gd name="connsiteX303" fmla="*/ 3824564 w 35242500"/>
              <a:gd name="connsiteY303" fmla="*/ 646139 h 4870450"/>
              <a:gd name="connsiteX304" fmla="*/ 3823259 w 35242500"/>
              <a:gd name="connsiteY304" fmla="*/ 789861 h 4870450"/>
              <a:gd name="connsiteX305" fmla="*/ 3686639 w 35242500"/>
              <a:gd name="connsiteY305" fmla="*/ 926190 h 4870450"/>
              <a:gd name="connsiteX306" fmla="*/ 3459559 w 35242500"/>
              <a:gd name="connsiteY306" fmla="*/ 1143844 h 4870450"/>
              <a:gd name="connsiteX307" fmla="*/ 3322430 w 35242500"/>
              <a:gd name="connsiteY307" fmla="*/ 1243577 h 4870450"/>
              <a:gd name="connsiteX308" fmla="*/ 3100258 w 35242500"/>
              <a:gd name="connsiteY308" fmla="*/ 1415215 h 4870450"/>
              <a:gd name="connsiteX309" fmla="*/ 2892247 w 35242500"/>
              <a:gd name="connsiteY309" fmla="*/ 1560054 h 4870450"/>
              <a:gd name="connsiteX310" fmla="*/ 2694197 w 35242500"/>
              <a:gd name="connsiteY310" fmla="*/ 1710124 h 4870450"/>
              <a:gd name="connsiteX311" fmla="*/ 2607071 w 35242500"/>
              <a:gd name="connsiteY311" fmla="*/ 1794581 h 4870450"/>
              <a:gd name="connsiteX312" fmla="*/ 2348833 w 35242500"/>
              <a:gd name="connsiteY312" fmla="*/ 1966277 h 4870450"/>
              <a:gd name="connsiteX313" fmla="*/ 2272632 w 35242500"/>
              <a:gd name="connsiteY313" fmla="*/ 2053758 h 4870450"/>
              <a:gd name="connsiteX314" fmla="*/ 2046601 w 35242500"/>
              <a:gd name="connsiteY314" fmla="*/ 2205488 h 4870450"/>
              <a:gd name="connsiteX315" fmla="*/ 1909128 w 35242500"/>
              <a:gd name="connsiteY315" fmla="*/ 2318118 h 4870450"/>
              <a:gd name="connsiteX316" fmla="*/ 1822451 w 35242500"/>
              <a:gd name="connsiteY316" fmla="*/ 2425835 h 4870450"/>
              <a:gd name="connsiteX317" fmla="*/ 1906741 w 35242500"/>
              <a:gd name="connsiteY317" fmla="*/ 2533417 h 4870450"/>
              <a:gd name="connsiteX318" fmla="*/ 2048190 w 35242500"/>
              <a:gd name="connsiteY318" fmla="*/ 2661648 h 4870450"/>
              <a:gd name="connsiteX319" fmla="*/ 2167100 w 35242500"/>
              <a:gd name="connsiteY319" fmla="*/ 2753863 h 4870450"/>
              <a:gd name="connsiteX320" fmla="*/ 2350845 w 35242500"/>
              <a:gd name="connsiteY320" fmla="*/ 2889250 h 4870450"/>
              <a:gd name="connsiteX321" fmla="*/ 2541047 w 35242500"/>
              <a:gd name="connsiteY321" fmla="*/ 3047323 h 4870450"/>
              <a:gd name="connsiteX322" fmla="*/ 2663826 w 35242500"/>
              <a:gd name="connsiteY322" fmla="*/ 3113305 h 4870450"/>
              <a:gd name="connsiteX323" fmla="*/ 2705101 w 35242500"/>
              <a:gd name="connsiteY323" fmla="*/ 3177253 h 4870450"/>
              <a:gd name="connsiteX324" fmla="*/ 2864623 w 35242500"/>
              <a:gd name="connsiteY324" fmla="*/ 3307665 h 4870450"/>
              <a:gd name="connsiteX325" fmla="*/ 3107437 w 35242500"/>
              <a:gd name="connsiteY325" fmla="*/ 3469812 h 4870450"/>
              <a:gd name="connsiteX326" fmla="*/ 3316654 w 35242500"/>
              <a:gd name="connsiteY326" fmla="*/ 3627365 h 4870450"/>
              <a:gd name="connsiteX327" fmla="*/ 3491955 w 35242500"/>
              <a:gd name="connsiteY327" fmla="*/ 3781398 h 4870450"/>
              <a:gd name="connsiteX328" fmla="*/ 3686639 w 35242500"/>
              <a:gd name="connsiteY328" fmla="*/ 3937910 h 4870450"/>
              <a:gd name="connsiteX329" fmla="*/ 3823259 w 35242500"/>
              <a:gd name="connsiteY329" fmla="*/ 4086940 h 4870450"/>
              <a:gd name="connsiteX330" fmla="*/ 3824564 w 35242500"/>
              <a:gd name="connsiteY330" fmla="*/ 4230661 h 4870450"/>
              <a:gd name="connsiteX331" fmla="*/ 3683000 w 35242500"/>
              <a:gd name="connsiteY331" fmla="*/ 4375286 h 4870450"/>
              <a:gd name="connsiteX332" fmla="*/ 3548948 w 35242500"/>
              <a:gd name="connsiteY332" fmla="*/ 4565650 h 4870450"/>
              <a:gd name="connsiteX333" fmla="*/ 3466439 w 35242500"/>
              <a:gd name="connsiteY333" fmla="*/ 4730750 h 4870450"/>
              <a:gd name="connsiteX334" fmla="*/ 3441701 w 35242500"/>
              <a:gd name="connsiteY334" fmla="*/ 4837865 h 4870450"/>
              <a:gd name="connsiteX335" fmla="*/ 3441701 w 35242500"/>
              <a:gd name="connsiteY335" fmla="*/ 4870450 h 4870450"/>
              <a:gd name="connsiteX336" fmla="*/ 2730501 w 35242500"/>
              <a:gd name="connsiteY336" fmla="*/ 4870450 h 4870450"/>
              <a:gd name="connsiteX337" fmla="*/ 2730501 w 35242500"/>
              <a:gd name="connsiteY337" fmla="*/ 4821864 h 4870450"/>
              <a:gd name="connsiteX338" fmla="*/ 2524175 w 35242500"/>
              <a:gd name="connsiteY338" fmla="*/ 4673838 h 4870450"/>
              <a:gd name="connsiteX339" fmla="*/ 2417614 w 35242500"/>
              <a:gd name="connsiteY339" fmla="*/ 4587399 h 4870450"/>
              <a:gd name="connsiteX340" fmla="*/ 2179987 w 35242500"/>
              <a:gd name="connsiteY340" fmla="*/ 4404387 h 4870450"/>
              <a:gd name="connsiteX341" fmla="*/ 2008536 w 35242500"/>
              <a:gd name="connsiteY341" fmla="*/ 4282044 h 4870450"/>
              <a:gd name="connsiteX342" fmla="*/ 1788165 w 35242500"/>
              <a:gd name="connsiteY342" fmla="*/ 4089650 h 4870450"/>
              <a:gd name="connsiteX343" fmla="*/ 1632385 w 35242500"/>
              <a:gd name="connsiteY343" fmla="*/ 3949700 h 4870450"/>
              <a:gd name="connsiteX344" fmla="*/ 1490590 w 35242500"/>
              <a:gd name="connsiteY344" fmla="*/ 3827568 h 4870450"/>
              <a:gd name="connsiteX345" fmla="*/ 1299750 w 35242500"/>
              <a:gd name="connsiteY345" fmla="*/ 3680962 h 4870450"/>
              <a:gd name="connsiteX346" fmla="*/ 1079501 w 35242500"/>
              <a:gd name="connsiteY346" fmla="*/ 3536061 h 4870450"/>
              <a:gd name="connsiteX347" fmla="*/ 965200 w 35242500"/>
              <a:gd name="connsiteY347" fmla="*/ 3457011 h 4870450"/>
              <a:gd name="connsiteX348" fmla="*/ 703267 w 35242500"/>
              <a:gd name="connsiteY348" fmla="*/ 3245539 h 4870450"/>
              <a:gd name="connsiteX349" fmla="*/ 523935 w 35242500"/>
              <a:gd name="connsiteY349" fmla="*/ 3092393 h 4870450"/>
              <a:gd name="connsiteX350" fmla="*/ 340286 w 35242500"/>
              <a:gd name="connsiteY350" fmla="*/ 2950140 h 4870450"/>
              <a:gd name="connsiteX351" fmla="*/ 220470 w 35242500"/>
              <a:gd name="connsiteY351" fmla="*/ 2873729 h 4870450"/>
              <a:gd name="connsiteX352" fmla="*/ 190500 w 35242500"/>
              <a:gd name="connsiteY352" fmla="*/ 2807857 h 4870450"/>
              <a:gd name="connsiteX353" fmla="*/ 147725 w 35242500"/>
              <a:gd name="connsiteY353" fmla="*/ 2744104 h 4870450"/>
              <a:gd name="connsiteX354" fmla="*/ 52476 w 35242500"/>
              <a:gd name="connsiteY354" fmla="*/ 2698750 h 4870450"/>
              <a:gd name="connsiteX355" fmla="*/ 0 w 35242500"/>
              <a:gd name="connsiteY355" fmla="*/ 2698750 h 4870450"/>
              <a:gd name="connsiteX356" fmla="*/ 0 w 35242500"/>
              <a:gd name="connsiteY356" fmla="*/ 2178050 h 4870450"/>
              <a:gd name="connsiteX357" fmla="*/ 52476 w 35242500"/>
              <a:gd name="connsiteY357" fmla="*/ 2178050 h 4870450"/>
              <a:gd name="connsiteX358" fmla="*/ 147725 w 35242500"/>
              <a:gd name="connsiteY358" fmla="*/ 2132696 h 4870450"/>
              <a:gd name="connsiteX359" fmla="*/ 190500 w 35242500"/>
              <a:gd name="connsiteY359" fmla="*/ 2065739 h 4870450"/>
              <a:gd name="connsiteX360" fmla="*/ 346174 w 35242500"/>
              <a:gd name="connsiteY360" fmla="*/ 1916870 h 4870450"/>
              <a:gd name="connsiteX361" fmla="*/ 533401 w 35242500"/>
              <a:gd name="connsiteY361" fmla="*/ 1781390 h 4870450"/>
              <a:gd name="connsiteX362" fmla="*/ 705221 w 35242500"/>
              <a:gd name="connsiteY362" fmla="*/ 1627204 h 4870450"/>
              <a:gd name="connsiteX363" fmla="*/ 850449 w 35242500"/>
              <a:gd name="connsiteY363" fmla="*/ 1528380 h 4870450"/>
              <a:gd name="connsiteX364" fmla="*/ 1125683 w 35242500"/>
              <a:gd name="connsiteY364" fmla="*/ 1320632 h 4870450"/>
              <a:gd name="connsiteX365" fmla="*/ 1322278 w 35242500"/>
              <a:gd name="connsiteY365" fmla="*/ 1168019 h 4870450"/>
              <a:gd name="connsiteX366" fmla="*/ 1466851 w 35242500"/>
              <a:gd name="connsiteY366" fmla="*/ 1041613 h 4870450"/>
              <a:gd name="connsiteX367" fmla="*/ 1572899 w 35242500"/>
              <a:gd name="connsiteY367" fmla="*/ 992683 h 4870450"/>
              <a:gd name="connsiteX368" fmla="*/ 1697589 w 35242500"/>
              <a:gd name="connsiteY368" fmla="*/ 816377 h 4870450"/>
              <a:gd name="connsiteX369" fmla="*/ 1799585 w 35242500"/>
              <a:gd name="connsiteY369" fmla="*/ 768417 h 4870450"/>
              <a:gd name="connsiteX370" fmla="*/ 1930038 w 35242500"/>
              <a:gd name="connsiteY370" fmla="*/ 681531 h 4870450"/>
              <a:gd name="connsiteX371" fmla="*/ 2192962 w 35242500"/>
              <a:gd name="connsiteY371" fmla="*/ 454860 h 4870450"/>
              <a:gd name="connsiteX372" fmla="*/ 2339862 w 35242500"/>
              <a:gd name="connsiteY372" fmla="*/ 369119 h 4870450"/>
              <a:gd name="connsiteX373" fmla="*/ 2425637 w 35242500"/>
              <a:gd name="connsiteY373" fmla="*/ 279487 h 4870450"/>
              <a:gd name="connsiteX374" fmla="*/ 2616201 w 35242500"/>
              <a:gd name="connsiteY374" fmla="*/ 156471 h 4870450"/>
              <a:gd name="connsiteX375" fmla="*/ 2730501 w 35242500"/>
              <a:gd name="connsiteY375" fmla="*/ 54936 h 4870450"/>
              <a:gd name="connsiteX376" fmla="*/ 28708348 w 35242500"/>
              <a:gd name="connsiteY376" fmla="*/ 0 h 4870450"/>
              <a:gd name="connsiteX377" fmla="*/ 28722528 w 35242500"/>
              <a:gd name="connsiteY377" fmla="*/ 70480 h 4870450"/>
              <a:gd name="connsiteX378" fmla="*/ 28744682 w 35242500"/>
              <a:gd name="connsiteY378" fmla="*/ 159380 h 4870450"/>
              <a:gd name="connsiteX379" fmla="*/ 28784892 w 35242500"/>
              <a:gd name="connsiteY379" fmla="*/ 255839 h 4870450"/>
              <a:gd name="connsiteX380" fmla="*/ 28938088 w 35242500"/>
              <a:gd name="connsiteY380" fmla="*/ 459318 h 4870450"/>
              <a:gd name="connsiteX381" fmla="*/ 29037888 w 35242500"/>
              <a:gd name="connsiteY381" fmla="*/ 622085 h 4870450"/>
              <a:gd name="connsiteX382" fmla="*/ 29010956 w 35242500"/>
              <a:gd name="connsiteY382" fmla="*/ 897771 h 4870450"/>
              <a:gd name="connsiteX383" fmla="*/ 28906456 w 35242500"/>
              <a:gd name="connsiteY383" fmla="*/ 952020 h 4870450"/>
              <a:gd name="connsiteX384" fmla="*/ 28728038 w 35242500"/>
              <a:gd name="connsiteY384" fmla="*/ 1103478 h 4870450"/>
              <a:gd name="connsiteX385" fmla="*/ 28643556 w 35242500"/>
              <a:gd name="connsiteY385" fmla="*/ 1196475 h 4870450"/>
              <a:gd name="connsiteX386" fmla="*/ 28326782 w 35242500"/>
              <a:gd name="connsiteY386" fmla="*/ 1436733 h 4870450"/>
              <a:gd name="connsiteX387" fmla="*/ 28149352 w 35242500"/>
              <a:gd name="connsiteY387" fmla="*/ 1553930 h 4870450"/>
              <a:gd name="connsiteX388" fmla="*/ 27904330 w 35242500"/>
              <a:gd name="connsiteY388" fmla="*/ 1767302 h 4870450"/>
              <a:gd name="connsiteX389" fmla="*/ 27818710 w 35242500"/>
              <a:gd name="connsiteY389" fmla="*/ 1815135 h 4870450"/>
              <a:gd name="connsiteX390" fmla="*/ 27698700 w 35242500"/>
              <a:gd name="connsiteY390" fmla="*/ 1844920 h 4870450"/>
              <a:gd name="connsiteX391" fmla="*/ 27597100 w 35242500"/>
              <a:gd name="connsiteY391" fmla="*/ 1952289 h 4870450"/>
              <a:gd name="connsiteX392" fmla="*/ 27550912 w 35242500"/>
              <a:gd name="connsiteY392" fmla="*/ 2051353 h 4870450"/>
              <a:gd name="connsiteX393" fmla="*/ 27442964 w 35242500"/>
              <a:gd name="connsiteY393" fmla="*/ 2093613 h 4870450"/>
              <a:gd name="connsiteX394" fmla="*/ 27279600 w 35242500"/>
              <a:gd name="connsiteY394" fmla="*/ 2200196 h 4870450"/>
              <a:gd name="connsiteX395" fmla="*/ 27152600 w 35242500"/>
              <a:gd name="connsiteY395" fmla="*/ 2317010 h 4870450"/>
              <a:gd name="connsiteX396" fmla="*/ 27051000 w 35242500"/>
              <a:gd name="connsiteY396" fmla="*/ 2440422 h 4870450"/>
              <a:gd name="connsiteX397" fmla="*/ 27096196 w 35242500"/>
              <a:gd name="connsiteY397" fmla="*/ 2502522 h 4870450"/>
              <a:gd name="connsiteX398" fmla="*/ 27285640 w 35242500"/>
              <a:gd name="connsiteY398" fmla="*/ 2660111 h 4870450"/>
              <a:gd name="connsiteX399" fmla="*/ 27446912 w 35242500"/>
              <a:gd name="connsiteY399" fmla="*/ 2775839 h 4870450"/>
              <a:gd name="connsiteX400" fmla="*/ 27556192 w 35242500"/>
              <a:gd name="connsiteY400" fmla="*/ 2817666 h 4870450"/>
              <a:gd name="connsiteX401" fmla="*/ 27607526 w 35242500"/>
              <a:gd name="connsiteY401" fmla="*/ 2907428 h 4870450"/>
              <a:gd name="connsiteX402" fmla="*/ 27776156 w 35242500"/>
              <a:gd name="connsiteY402" fmla="*/ 3036489 h 4870450"/>
              <a:gd name="connsiteX403" fmla="*/ 27933672 w 35242500"/>
              <a:gd name="connsiteY403" fmla="*/ 3130594 h 4870450"/>
              <a:gd name="connsiteX404" fmla="*/ 28163300 w 35242500"/>
              <a:gd name="connsiteY404" fmla="*/ 3321553 h 4870450"/>
              <a:gd name="connsiteX405" fmla="*/ 28329564 w 35242500"/>
              <a:gd name="connsiteY405" fmla="*/ 3430301 h 4870450"/>
              <a:gd name="connsiteX406" fmla="*/ 28520748 w 35242500"/>
              <a:gd name="connsiteY406" fmla="*/ 3612998 h 4870450"/>
              <a:gd name="connsiteX407" fmla="*/ 28630300 w 35242500"/>
              <a:gd name="connsiteY407" fmla="*/ 3661277 h 4870450"/>
              <a:gd name="connsiteX408" fmla="*/ 28727266 w 35242500"/>
              <a:gd name="connsiteY408" fmla="*/ 3771605 h 4870450"/>
              <a:gd name="connsiteX409" fmla="*/ 28899300 w 35242500"/>
              <a:gd name="connsiteY409" fmla="*/ 3923885 h 4870450"/>
              <a:gd name="connsiteX410" fmla="*/ 29038004 w 35242500"/>
              <a:gd name="connsiteY410" fmla="*/ 4076485 h 4870450"/>
              <a:gd name="connsiteX411" fmla="*/ 29037908 w 35242500"/>
              <a:gd name="connsiteY411" fmla="*/ 4241585 h 4870450"/>
              <a:gd name="connsiteX412" fmla="*/ 28938088 w 35242500"/>
              <a:gd name="connsiteY412" fmla="*/ 4417482 h 4870450"/>
              <a:gd name="connsiteX413" fmla="*/ 28727400 w 35242500"/>
              <a:gd name="connsiteY413" fmla="*/ 4818394 h 4870450"/>
              <a:gd name="connsiteX414" fmla="*/ 28727400 w 35242500"/>
              <a:gd name="connsiteY414" fmla="*/ 4870450 h 4870450"/>
              <a:gd name="connsiteX415" fmla="*/ 27965400 w 35242500"/>
              <a:gd name="connsiteY415" fmla="*/ 4870450 h 4870450"/>
              <a:gd name="connsiteX416" fmla="*/ 27965400 w 35242500"/>
              <a:gd name="connsiteY416" fmla="*/ 4825165 h 4870450"/>
              <a:gd name="connsiteX417" fmla="*/ 27951676 w 35242500"/>
              <a:gd name="connsiteY417" fmla="*/ 4754235 h 4870450"/>
              <a:gd name="connsiteX418" fmla="*/ 27796496 w 35242500"/>
              <a:gd name="connsiteY418" fmla="*/ 4673879 h 4870450"/>
              <a:gd name="connsiteX419" fmla="*/ 27660572 w 35242500"/>
              <a:gd name="connsiteY419" fmla="*/ 4565595 h 4870450"/>
              <a:gd name="connsiteX420" fmla="*/ 27476048 w 35242500"/>
              <a:gd name="connsiteY420" fmla="*/ 4419478 h 4870450"/>
              <a:gd name="connsiteX421" fmla="*/ 27258420 w 35242500"/>
              <a:gd name="connsiteY421" fmla="*/ 4274269 h 4870450"/>
              <a:gd name="connsiteX422" fmla="*/ 27042868 w 35242500"/>
              <a:gd name="connsiteY422" fmla="*/ 4100680 h 4870450"/>
              <a:gd name="connsiteX423" fmla="*/ 26866848 w 35242500"/>
              <a:gd name="connsiteY423" fmla="*/ 3943350 h 4870450"/>
              <a:gd name="connsiteX424" fmla="*/ 26695400 w 35242500"/>
              <a:gd name="connsiteY424" fmla="*/ 3802978 h 4870450"/>
              <a:gd name="connsiteX425" fmla="*/ 26543212 w 35242500"/>
              <a:gd name="connsiteY425" fmla="*/ 3675731 h 4870450"/>
              <a:gd name="connsiteX426" fmla="*/ 26365028 w 35242500"/>
              <a:gd name="connsiteY426" fmla="*/ 3543258 h 4870450"/>
              <a:gd name="connsiteX427" fmla="*/ 26179804 w 35242500"/>
              <a:gd name="connsiteY427" fmla="*/ 3393474 h 4870450"/>
              <a:gd name="connsiteX428" fmla="*/ 26002428 w 35242500"/>
              <a:gd name="connsiteY428" fmla="*/ 3275401 h 4870450"/>
              <a:gd name="connsiteX429" fmla="*/ 25777516 w 35242500"/>
              <a:gd name="connsiteY429" fmla="*/ 3105422 h 4870450"/>
              <a:gd name="connsiteX430" fmla="*/ 25544410 w 35242500"/>
              <a:gd name="connsiteY430" fmla="*/ 2934749 h 4870450"/>
              <a:gd name="connsiteX431" fmla="*/ 25406308 w 35242500"/>
              <a:gd name="connsiteY431" fmla="*/ 2783920 h 4870450"/>
              <a:gd name="connsiteX432" fmla="*/ 25253204 w 35242500"/>
              <a:gd name="connsiteY432" fmla="*/ 2651956 h 4870450"/>
              <a:gd name="connsiteX433" fmla="*/ 25101548 w 35242500"/>
              <a:gd name="connsiteY433" fmla="*/ 2425700 h 4870450"/>
              <a:gd name="connsiteX434" fmla="*/ 25252918 w 35242500"/>
              <a:gd name="connsiteY434" fmla="*/ 2198961 h 4870450"/>
              <a:gd name="connsiteX435" fmla="*/ 25353488 w 35242500"/>
              <a:gd name="connsiteY435" fmla="*/ 2159000 h 4870450"/>
              <a:gd name="connsiteX436" fmla="*/ 25405318 w 35242500"/>
              <a:gd name="connsiteY436" fmla="*/ 2063750 h 4870450"/>
              <a:gd name="connsiteX437" fmla="*/ 25571816 w 35242500"/>
              <a:gd name="connsiteY437" fmla="*/ 1911350 h 4870450"/>
              <a:gd name="connsiteX438" fmla="*/ 25774648 w 35242500"/>
              <a:gd name="connsiteY438" fmla="*/ 1751118 h 4870450"/>
              <a:gd name="connsiteX439" fmla="*/ 26019242 w 35242500"/>
              <a:gd name="connsiteY439" fmla="*/ 1582723 h 4870450"/>
              <a:gd name="connsiteX440" fmla="*/ 26180436 w 35242500"/>
              <a:gd name="connsiteY440" fmla="*/ 1469752 h 4870450"/>
              <a:gd name="connsiteX441" fmla="*/ 26365028 w 35242500"/>
              <a:gd name="connsiteY441" fmla="*/ 1333542 h 4870450"/>
              <a:gd name="connsiteX442" fmla="*/ 26551278 w 35242500"/>
              <a:gd name="connsiteY442" fmla="*/ 1193215 h 4870450"/>
              <a:gd name="connsiteX443" fmla="*/ 26695400 w 35242500"/>
              <a:gd name="connsiteY443" fmla="*/ 1048455 h 4870450"/>
              <a:gd name="connsiteX444" fmla="*/ 26883452 w 35242500"/>
              <a:gd name="connsiteY444" fmla="*/ 916573 h 4870450"/>
              <a:gd name="connsiteX445" fmla="*/ 27044344 w 35242500"/>
              <a:gd name="connsiteY445" fmla="*/ 753793 h 4870450"/>
              <a:gd name="connsiteX446" fmla="*/ 27247544 w 35242500"/>
              <a:gd name="connsiteY446" fmla="*/ 593519 h 4870450"/>
              <a:gd name="connsiteX447" fmla="*/ 27362148 w 35242500"/>
              <a:gd name="connsiteY447" fmla="*/ 475838 h 4870450"/>
              <a:gd name="connsiteX448" fmla="*/ 27473234 w 35242500"/>
              <a:gd name="connsiteY448" fmla="*/ 444828 h 4870450"/>
              <a:gd name="connsiteX449" fmla="*/ 27601884 w 35242500"/>
              <a:gd name="connsiteY449" fmla="*/ 384709 h 4870450"/>
              <a:gd name="connsiteX450" fmla="*/ 27847584 w 35242500"/>
              <a:gd name="connsiteY450" fmla="*/ 172264 h 4870450"/>
              <a:gd name="connsiteX451" fmla="*/ 27965400 w 35242500"/>
              <a:gd name="connsiteY451" fmla="*/ 54135 h 4870450"/>
              <a:gd name="connsiteX452" fmla="*/ 27965400 w 35242500"/>
              <a:gd name="connsiteY452" fmla="*/ 5972 h 4870450"/>
            </a:gdLst>
            <a:ahLst/>
            <a:cxnLst/>
            <a:rect l="l" t="t" r="r" b="b"/>
            <a:pathLst>
              <a:path w="35242500" h="4870450">
                <a:moveTo>
                  <a:pt x="34289996" y="6350"/>
                </a:moveTo>
                <a:lnTo>
                  <a:pt x="35035760" y="6350"/>
                </a:lnTo>
                <a:lnTo>
                  <a:pt x="35043164" y="68860"/>
                </a:lnTo>
                <a:cubicBezTo>
                  <a:pt x="35057804" y="192476"/>
                  <a:pt x="35134952" y="298450"/>
                  <a:pt x="35210300" y="298450"/>
                </a:cubicBezTo>
                <a:lnTo>
                  <a:pt x="35242500" y="298450"/>
                </a:lnTo>
                <a:lnTo>
                  <a:pt x="35242500" y="984250"/>
                </a:lnTo>
                <a:lnTo>
                  <a:pt x="35210340" y="984250"/>
                </a:lnTo>
                <a:cubicBezTo>
                  <a:pt x="35141548" y="984250"/>
                  <a:pt x="35093500" y="1017725"/>
                  <a:pt x="35043208" y="1100690"/>
                </a:cubicBezTo>
                <a:cubicBezTo>
                  <a:pt x="34998684" y="1174137"/>
                  <a:pt x="34987880" y="1183583"/>
                  <a:pt x="34918456" y="1209767"/>
                </a:cubicBezTo>
                <a:cubicBezTo>
                  <a:pt x="34778012" y="1262737"/>
                  <a:pt x="34758100" y="1277567"/>
                  <a:pt x="34701160" y="1371600"/>
                </a:cubicBezTo>
                <a:cubicBezTo>
                  <a:pt x="34649388" y="1457095"/>
                  <a:pt x="34642624" y="1462932"/>
                  <a:pt x="34524568" y="1524000"/>
                </a:cubicBezTo>
                <a:cubicBezTo>
                  <a:pt x="34411220" y="1582632"/>
                  <a:pt x="34395060" y="1595947"/>
                  <a:pt x="34313796" y="1697700"/>
                </a:cubicBezTo>
                <a:cubicBezTo>
                  <a:pt x="34226348" y="1807206"/>
                  <a:pt x="34225136" y="1808117"/>
                  <a:pt x="34122116" y="1842427"/>
                </a:cubicBezTo>
                <a:cubicBezTo>
                  <a:pt x="34006524" y="1880922"/>
                  <a:pt x="33976244" y="1905139"/>
                  <a:pt x="33930276" y="1995858"/>
                </a:cubicBezTo>
                <a:cubicBezTo>
                  <a:pt x="33906896" y="2041994"/>
                  <a:pt x="33889316" y="2060410"/>
                  <a:pt x="33862572" y="2066782"/>
                </a:cubicBezTo>
                <a:cubicBezTo>
                  <a:pt x="33690980" y="2107669"/>
                  <a:pt x="33683140" y="2112602"/>
                  <a:pt x="33603584" y="2229752"/>
                </a:cubicBezTo>
                <a:cubicBezTo>
                  <a:pt x="33557676" y="2297356"/>
                  <a:pt x="33540208" y="2311702"/>
                  <a:pt x="33458416" y="2348976"/>
                </a:cubicBezTo>
                <a:cubicBezTo>
                  <a:pt x="33313760" y="2414898"/>
                  <a:pt x="33315252" y="2462738"/>
                  <a:pt x="33464148" y="2532598"/>
                </a:cubicBezTo>
                <a:cubicBezTo>
                  <a:pt x="33542248" y="2569241"/>
                  <a:pt x="33561816" y="2585538"/>
                  <a:pt x="33606228" y="2650941"/>
                </a:cubicBezTo>
                <a:cubicBezTo>
                  <a:pt x="33658956" y="2728586"/>
                  <a:pt x="33676396" y="2739547"/>
                  <a:pt x="33804132" y="2775343"/>
                </a:cubicBezTo>
                <a:cubicBezTo>
                  <a:pt x="33858992" y="2790716"/>
                  <a:pt x="33934396" y="2860329"/>
                  <a:pt x="33934396" y="2895600"/>
                </a:cubicBezTo>
                <a:cubicBezTo>
                  <a:pt x="33934396" y="2905591"/>
                  <a:pt x="33952148" y="2933984"/>
                  <a:pt x="33973848" y="2958695"/>
                </a:cubicBezTo>
                <a:cubicBezTo>
                  <a:pt x="34003756" y="2992759"/>
                  <a:pt x="34029092" y="3006890"/>
                  <a:pt x="34078620" y="3017126"/>
                </a:cubicBezTo>
                <a:cubicBezTo>
                  <a:pt x="34182084" y="3038509"/>
                  <a:pt x="34219664" y="3062960"/>
                  <a:pt x="34321536" y="3175173"/>
                </a:cubicBezTo>
                <a:cubicBezTo>
                  <a:pt x="34401380" y="3263117"/>
                  <a:pt x="34435752" y="3290066"/>
                  <a:pt x="34530524" y="3339013"/>
                </a:cubicBezTo>
                <a:cubicBezTo>
                  <a:pt x="34645612" y="3398452"/>
                  <a:pt x="34653296" y="3405490"/>
                  <a:pt x="34725528" y="3517597"/>
                </a:cubicBezTo>
                <a:cubicBezTo>
                  <a:pt x="34757764" y="3567625"/>
                  <a:pt x="34779480" y="3585957"/>
                  <a:pt x="34829748" y="3605574"/>
                </a:cubicBezTo>
                <a:cubicBezTo>
                  <a:pt x="34992372" y="3669037"/>
                  <a:pt x="35007996" y="3680755"/>
                  <a:pt x="35050772" y="3771282"/>
                </a:cubicBezTo>
                <a:cubicBezTo>
                  <a:pt x="35092732" y="3860088"/>
                  <a:pt x="35135444" y="3892550"/>
                  <a:pt x="35210340" y="3892550"/>
                </a:cubicBezTo>
                <a:lnTo>
                  <a:pt x="35242500" y="3892550"/>
                </a:lnTo>
                <a:lnTo>
                  <a:pt x="35242500" y="4578350"/>
                </a:lnTo>
                <a:lnTo>
                  <a:pt x="35210300" y="4578350"/>
                </a:lnTo>
                <a:cubicBezTo>
                  <a:pt x="35134952" y="4578350"/>
                  <a:pt x="35057804" y="4684324"/>
                  <a:pt x="35043164" y="4807940"/>
                </a:cubicBezTo>
                <a:lnTo>
                  <a:pt x="35035760" y="4870450"/>
                </a:lnTo>
                <a:lnTo>
                  <a:pt x="34289996" y="4870450"/>
                </a:lnTo>
                <a:lnTo>
                  <a:pt x="34289996" y="4821363"/>
                </a:lnTo>
                <a:cubicBezTo>
                  <a:pt x="34289996" y="4747242"/>
                  <a:pt x="34254040" y="4711556"/>
                  <a:pt x="34140124" y="4672619"/>
                </a:cubicBezTo>
                <a:cubicBezTo>
                  <a:pt x="34086344" y="4654238"/>
                  <a:pt x="34039132" y="4637127"/>
                  <a:pt x="34035200" y="4634593"/>
                </a:cubicBezTo>
                <a:cubicBezTo>
                  <a:pt x="34031268" y="4632060"/>
                  <a:pt x="34009200" y="4592468"/>
                  <a:pt x="33986160" y="4546611"/>
                </a:cubicBezTo>
                <a:cubicBezTo>
                  <a:pt x="33938104" y="4450980"/>
                  <a:pt x="33904492" y="4426105"/>
                  <a:pt x="33781996" y="4395525"/>
                </a:cubicBezTo>
                <a:cubicBezTo>
                  <a:pt x="33696136" y="4374090"/>
                  <a:pt x="33690996" y="4370019"/>
                  <a:pt x="33577296" y="4233482"/>
                </a:cubicBezTo>
                <a:cubicBezTo>
                  <a:pt x="33548240" y="4198587"/>
                  <a:pt x="33499216" y="4162172"/>
                  <a:pt x="33443948" y="4134432"/>
                </a:cubicBezTo>
                <a:cubicBezTo>
                  <a:pt x="33289332" y="4056828"/>
                  <a:pt x="33276524" y="4047017"/>
                  <a:pt x="33206868" y="3952825"/>
                </a:cubicBezTo>
                <a:cubicBezTo>
                  <a:pt x="33137484" y="3859006"/>
                  <a:pt x="33096296" y="3829594"/>
                  <a:pt x="32974912" y="3787192"/>
                </a:cubicBezTo>
                <a:cubicBezTo>
                  <a:pt x="32930020" y="3771511"/>
                  <a:pt x="32917360" y="3757587"/>
                  <a:pt x="32875440" y="3677813"/>
                </a:cubicBezTo>
                <a:cubicBezTo>
                  <a:pt x="32834852" y="3600569"/>
                  <a:pt x="32818220" y="3581726"/>
                  <a:pt x="32768128" y="3556222"/>
                </a:cubicBezTo>
                <a:cubicBezTo>
                  <a:pt x="32735524" y="3539623"/>
                  <a:pt x="32684188" y="3521935"/>
                  <a:pt x="32654052" y="3516916"/>
                </a:cubicBezTo>
                <a:cubicBezTo>
                  <a:pt x="32610436" y="3509651"/>
                  <a:pt x="32592952" y="3498505"/>
                  <a:pt x="32568328" y="3462272"/>
                </a:cubicBezTo>
                <a:cubicBezTo>
                  <a:pt x="32551316" y="3437237"/>
                  <a:pt x="32537396" y="3409407"/>
                  <a:pt x="32537396" y="3400428"/>
                </a:cubicBezTo>
                <a:cubicBezTo>
                  <a:pt x="32537396" y="3369030"/>
                  <a:pt x="32449648" y="3299247"/>
                  <a:pt x="32382680" y="3277386"/>
                </a:cubicBezTo>
                <a:cubicBezTo>
                  <a:pt x="32345536" y="3265262"/>
                  <a:pt x="32296084" y="3249035"/>
                  <a:pt x="32272792" y="3241329"/>
                </a:cubicBezTo>
                <a:cubicBezTo>
                  <a:pt x="32246788" y="3232727"/>
                  <a:pt x="32205100" y="3197594"/>
                  <a:pt x="32164840" y="3150358"/>
                </a:cubicBezTo>
                <a:cubicBezTo>
                  <a:pt x="32064848" y="3033039"/>
                  <a:pt x="32032308" y="3007439"/>
                  <a:pt x="31912016" y="2951457"/>
                </a:cubicBezTo>
                <a:cubicBezTo>
                  <a:pt x="31795268" y="2897125"/>
                  <a:pt x="31760308" y="2863797"/>
                  <a:pt x="31719000" y="2767463"/>
                </a:cubicBezTo>
                <a:cubicBezTo>
                  <a:pt x="31694680" y="2710741"/>
                  <a:pt x="31622944" y="2655755"/>
                  <a:pt x="31546372" y="2635135"/>
                </a:cubicBezTo>
                <a:cubicBezTo>
                  <a:pt x="31521560" y="2628454"/>
                  <a:pt x="31488924" y="2611496"/>
                  <a:pt x="31473848" y="2597451"/>
                </a:cubicBezTo>
                <a:cubicBezTo>
                  <a:pt x="31441348" y="2567177"/>
                  <a:pt x="31407240" y="2479217"/>
                  <a:pt x="31407240" y="2425700"/>
                </a:cubicBezTo>
                <a:cubicBezTo>
                  <a:pt x="31407240" y="2379890"/>
                  <a:pt x="31436876" y="2313793"/>
                  <a:pt x="31472152" y="2280929"/>
                </a:cubicBezTo>
                <a:cubicBezTo>
                  <a:pt x="31486292" y="2267753"/>
                  <a:pt x="31527448" y="2242226"/>
                  <a:pt x="31563604" y="2224202"/>
                </a:cubicBezTo>
                <a:cubicBezTo>
                  <a:pt x="31687740" y="2162324"/>
                  <a:pt x="31713804" y="2140052"/>
                  <a:pt x="31727460" y="2084155"/>
                </a:cubicBezTo>
                <a:cubicBezTo>
                  <a:pt x="31744044" y="2016290"/>
                  <a:pt x="31775404" y="1989543"/>
                  <a:pt x="31923320" y="1917110"/>
                </a:cubicBezTo>
                <a:cubicBezTo>
                  <a:pt x="32022256" y="1868661"/>
                  <a:pt x="32055636" y="1844757"/>
                  <a:pt x="32097852" y="1792128"/>
                </a:cubicBezTo>
                <a:cubicBezTo>
                  <a:pt x="32148592" y="1728871"/>
                  <a:pt x="32226508" y="1655873"/>
                  <a:pt x="32285932" y="1615920"/>
                </a:cubicBezTo>
                <a:cubicBezTo>
                  <a:pt x="32302004" y="1605117"/>
                  <a:pt x="32345572" y="1592014"/>
                  <a:pt x="32382760" y="1586802"/>
                </a:cubicBezTo>
                <a:cubicBezTo>
                  <a:pt x="32460976" y="1575839"/>
                  <a:pt x="32506196" y="1538491"/>
                  <a:pt x="32549452" y="1449130"/>
                </a:cubicBezTo>
                <a:cubicBezTo>
                  <a:pt x="32584292" y="1377165"/>
                  <a:pt x="32593368" y="1370197"/>
                  <a:pt x="32682464" y="1346989"/>
                </a:cubicBezTo>
                <a:cubicBezTo>
                  <a:pt x="32769380" y="1324352"/>
                  <a:pt x="32802404" y="1297108"/>
                  <a:pt x="32870436" y="1191942"/>
                </a:cubicBezTo>
                <a:cubicBezTo>
                  <a:pt x="32932924" y="1095347"/>
                  <a:pt x="32966796" y="1068611"/>
                  <a:pt x="33067280" y="1036571"/>
                </a:cubicBezTo>
                <a:cubicBezTo>
                  <a:pt x="33141132" y="1013022"/>
                  <a:pt x="33148620" y="1007008"/>
                  <a:pt x="33181580" y="944761"/>
                </a:cubicBezTo>
                <a:cubicBezTo>
                  <a:pt x="33237276" y="839566"/>
                  <a:pt x="33275288" y="804465"/>
                  <a:pt x="33406996" y="736600"/>
                </a:cubicBezTo>
                <a:cubicBezTo>
                  <a:pt x="33526316" y="675116"/>
                  <a:pt x="33556404" y="649525"/>
                  <a:pt x="33667700" y="514884"/>
                </a:cubicBezTo>
                <a:cubicBezTo>
                  <a:pt x="33691520" y="486066"/>
                  <a:pt x="33720064" y="471328"/>
                  <a:pt x="33781996" y="455870"/>
                </a:cubicBezTo>
                <a:cubicBezTo>
                  <a:pt x="33951848" y="413478"/>
                  <a:pt x="33939516" y="421188"/>
                  <a:pt x="33989476" y="326122"/>
                </a:cubicBezTo>
                <a:cubicBezTo>
                  <a:pt x="34043244" y="223799"/>
                  <a:pt x="34071104" y="200724"/>
                  <a:pt x="34152896" y="190760"/>
                </a:cubicBezTo>
                <a:cubicBezTo>
                  <a:pt x="34190508" y="186179"/>
                  <a:pt x="34226976" y="171423"/>
                  <a:pt x="34251320" y="150937"/>
                </a:cubicBezTo>
                <a:cubicBezTo>
                  <a:pt x="34283660" y="123725"/>
                  <a:pt x="34289996" y="109212"/>
                  <a:pt x="34289996" y="62371"/>
                </a:cubicBezTo>
                <a:close/>
                <a:moveTo>
                  <a:pt x="21640800" y="6350"/>
                </a:moveTo>
                <a:lnTo>
                  <a:pt x="22352000" y="6350"/>
                </a:lnTo>
                <a:lnTo>
                  <a:pt x="22352000" y="49417"/>
                </a:lnTo>
                <a:cubicBezTo>
                  <a:pt x="22352000" y="80900"/>
                  <a:pt x="22365572" y="108907"/>
                  <a:pt x="22402454" y="153541"/>
                </a:cubicBezTo>
                <a:cubicBezTo>
                  <a:pt x="22440768" y="199903"/>
                  <a:pt x="22454956" y="230035"/>
                  <a:pt x="22461424" y="278748"/>
                </a:cubicBezTo>
                <a:cubicBezTo>
                  <a:pt x="22474948" y="380631"/>
                  <a:pt x="22526252" y="451588"/>
                  <a:pt x="22616516" y="493261"/>
                </a:cubicBezTo>
                <a:cubicBezTo>
                  <a:pt x="22674546" y="520051"/>
                  <a:pt x="22696644" y="538063"/>
                  <a:pt x="22709444" y="569005"/>
                </a:cubicBezTo>
                <a:cubicBezTo>
                  <a:pt x="22732612" y="625009"/>
                  <a:pt x="22731216" y="788332"/>
                  <a:pt x="22707036" y="850645"/>
                </a:cubicBezTo>
                <a:cubicBezTo>
                  <a:pt x="22689032" y="897049"/>
                  <a:pt x="22679808" y="904001"/>
                  <a:pt x="22594486" y="935496"/>
                </a:cubicBezTo>
                <a:cubicBezTo>
                  <a:pt x="22484682" y="976028"/>
                  <a:pt x="22454284" y="1001881"/>
                  <a:pt x="22407340" y="1094668"/>
                </a:cubicBezTo>
                <a:cubicBezTo>
                  <a:pt x="22383188" y="1142400"/>
                  <a:pt x="22360226" y="1169158"/>
                  <a:pt x="22333562" y="1180639"/>
                </a:cubicBezTo>
                <a:cubicBezTo>
                  <a:pt x="22312272" y="1189808"/>
                  <a:pt x="22263244" y="1216854"/>
                  <a:pt x="22224612" y="1240740"/>
                </a:cubicBezTo>
                <a:cubicBezTo>
                  <a:pt x="22185978" y="1264627"/>
                  <a:pt x="22132528" y="1295270"/>
                  <a:pt x="22105828" y="1308836"/>
                </a:cubicBezTo>
                <a:cubicBezTo>
                  <a:pt x="22079130" y="1322401"/>
                  <a:pt x="22034548" y="1362075"/>
                  <a:pt x="22006752" y="1397000"/>
                </a:cubicBezTo>
                <a:cubicBezTo>
                  <a:pt x="21922140" y="1503326"/>
                  <a:pt x="21875502" y="1538723"/>
                  <a:pt x="21782992" y="1566822"/>
                </a:cubicBezTo>
                <a:cubicBezTo>
                  <a:pt x="21666392" y="1602238"/>
                  <a:pt x="21635152" y="1626414"/>
                  <a:pt x="21608628" y="1701757"/>
                </a:cubicBezTo>
                <a:cubicBezTo>
                  <a:pt x="21585432" y="1767649"/>
                  <a:pt x="21583582" y="1768987"/>
                  <a:pt x="21475700" y="1797957"/>
                </a:cubicBezTo>
                <a:cubicBezTo>
                  <a:pt x="21342482" y="1833731"/>
                  <a:pt x="21315248" y="1855090"/>
                  <a:pt x="21259574" y="1967460"/>
                </a:cubicBezTo>
                <a:cubicBezTo>
                  <a:pt x="21237320" y="2012374"/>
                  <a:pt x="21214148" y="2038616"/>
                  <a:pt x="21183374" y="2053758"/>
                </a:cubicBezTo>
                <a:cubicBezTo>
                  <a:pt x="21061504" y="2113719"/>
                  <a:pt x="21006392" y="2153566"/>
                  <a:pt x="20967856" y="2209575"/>
                </a:cubicBezTo>
                <a:cubicBezTo>
                  <a:pt x="20944190" y="2243971"/>
                  <a:pt x="20894400" y="2290254"/>
                  <a:pt x="20850634" y="2318542"/>
                </a:cubicBezTo>
                <a:cubicBezTo>
                  <a:pt x="20771676" y="2369575"/>
                  <a:pt x="20726400" y="2412935"/>
                  <a:pt x="20726400" y="2437517"/>
                </a:cubicBezTo>
                <a:cubicBezTo>
                  <a:pt x="20726400" y="2465727"/>
                  <a:pt x="20764408" y="2505103"/>
                  <a:pt x="20830542" y="2545413"/>
                </a:cubicBezTo>
                <a:cubicBezTo>
                  <a:pt x="20867562" y="2567975"/>
                  <a:pt x="20920712" y="2615419"/>
                  <a:pt x="20948650" y="2650842"/>
                </a:cubicBezTo>
                <a:cubicBezTo>
                  <a:pt x="20985074" y="2697021"/>
                  <a:pt x="21019218" y="2723828"/>
                  <a:pt x="21069300" y="2745566"/>
                </a:cubicBezTo>
                <a:cubicBezTo>
                  <a:pt x="21215120" y="2808857"/>
                  <a:pt x="21226458" y="2817103"/>
                  <a:pt x="21259574" y="2883940"/>
                </a:cubicBezTo>
                <a:cubicBezTo>
                  <a:pt x="21315032" y="2995875"/>
                  <a:pt x="21329240" y="3007383"/>
                  <a:pt x="21463000" y="3048725"/>
                </a:cubicBezTo>
                <a:cubicBezTo>
                  <a:pt x="21546572" y="3074554"/>
                  <a:pt x="21580456" y="3102812"/>
                  <a:pt x="21616070" y="3176382"/>
                </a:cubicBezTo>
                <a:cubicBezTo>
                  <a:pt x="21650016" y="3246507"/>
                  <a:pt x="21705152" y="3293003"/>
                  <a:pt x="21765202" y="3302143"/>
                </a:cubicBezTo>
                <a:cubicBezTo>
                  <a:pt x="21849668" y="3314998"/>
                  <a:pt x="21919412" y="3360912"/>
                  <a:pt x="22015878" y="3467166"/>
                </a:cubicBezTo>
                <a:cubicBezTo>
                  <a:pt x="22094244" y="3553488"/>
                  <a:pt x="22124892" y="3577356"/>
                  <a:pt x="22202260" y="3612332"/>
                </a:cubicBezTo>
                <a:cubicBezTo>
                  <a:pt x="22327960" y="3669159"/>
                  <a:pt x="22366198" y="3700819"/>
                  <a:pt x="22407340" y="3782132"/>
                </a:cubicBezTo>
                <a:cubicBezTo>
                  <a:pt x="22454594" y="3875530"/>
                  <a:pt x="22486072" y="3902045"/>
                  <a:pt x="22588700" y="3934892"/>
                </a:cubicBezTo>
                <a:cubicBezTo>
                  <a:pt x="22667580" y="3960139"/>
                  <a:pt x="22678724" y="3968022"/>
                  <a:pt x="22706144" y="4017976"/>
                </a:cubicBezTo>
                <a:cubicBezTo>
                  <a:pt x="22746968" y="4092353"/>
                  <a:pt x="22754428" y="4169990"/>
                  <a:pt x="22727304" y="4238230"/>
                </a:cubicBezTo>
                <a:cubicBezTo>
                  <a:pt x="22698618" y="4310397"/>
                  <a:pt x="22676440" y="4333081"/>
                  <a:pt x="22593300" y="4375286"/>
                </a:cubicBezTo>
                <a:cubicBezTo>
                  <a:pt x="22516970" y="4414034"/>
                  <a:pt x="22505476" y="4433433"/>
                  <a:pt x="22470800" y="4582088"/>
                </a:cubicBezTo>
                <a:cubicBezTo>
                  <a:pt x="22458532" y="4634670"/>
                  <a:pt x="22436432" y="4680809"/>
                  <a:pt x="22402340" y="4724994"/>
                </a:cubicBezTo>
                <a:cubicBezTo>
                  <a:pt x="22368092" y="4769389"/>
                  <a:pt x="22352000" y="4803065"/>
                  <a:pt x="22352000" y="4830348"/>
                </a:cubicBezTo>
                <a:lnTo>
                  <a:pt x="22352000" y="4870450"/>
                </a:lnTo>
                <a:lnTo>
                  <a:pt x="21640800" y="4870450"/>
                </a:lnTo>
                <a:lnTo>
                  <a:pt x="21640800" y="4821864"/>
                </a:lnTo>
                <a:cubicBezTo>
                  <a:pt x="21640800" y="4752358"/>
                  <a:pt x="21594264" y="4712280"/>
                  <a:pt x="21485400" y="4688025"/>
                </a:cubicBezTo>
                <a:cubicBezTo>
                  <a:pt x="21379960" y="4664534"/>
                  <a:pt x="21384504" y="4667435"/>
                  <a:pt x="21327516" y="4587227"/>
                </a:cubicBezTo>
                <a:cubicBezTo>
                  <a:pt x="21261654" y="4494532"/>
                  <a:pt x="21246476" y="4482552"/>
                  <a:pt x="21111990" y="4417116"/>
                </a:cubicBezTo>
                <a:cubicBezTo>
                  <a:pt x="20987390" y="4356490"/>
                  <a:pt x="20950864" y="4326274"/>
                  <a:pt x="20861686" y="4210050"/>
                </a:cubicBezTo>
                <a:cubicBezTo>
                  <a:pt x="20810138" y="4142868"/>
                  <a:pt x="20791908" y="4130589"/>
                  <a:pt x="20637652" y="4059122"/>
                </a:cubicBezTo>
                <a:cubicBezTo>
                  <a:pt x="20604992" y="4043990"/>
                  <a:pt x="20581644" y="4017042"/>
                  <a:pt x="20548752" y="3956515"/>
                </a:cubicBezTo>
                <a:cubicBezTo>
                  <a:pt x="20498552" y="3864127"/>
                  <a:pt x="20462672" y="3836741"/>
                  <a:pt x="20365366" y="3816540"/>
                </a:cubicBezTo>
                <a:cubicBezTo>
                  <a:pt x="20288620" y="3800608"/>
                  <a:pt x="20247696" y="3764149"/>
                  <a:pt x="20211336" y="3679311"/>
                </a:cubicBezTo>
                <a:cubicBezTo>
                  <a:pt x="20183678" y="3614775"/>
                  <a:pt x="20123800" y="3570630"/>
                  <a:pt x="20034250" y="3548753"/>
                </a:cubicBezTo>
                <a:cubicBezTo>
                  <a:pt x="19932088" y="3523795"/>
                  <a:pt x="19922554" y="3517768"/>
                  <a:pt x="19858044" y="3437339"/>
                </a:cubicBezTo>
                <a:cubicBezTo>
                  <a:pt x="19786814" y="3348529"/>
                  <a:pt x="19719844" y="3296665"/>
                  <a:pt x="19584892" y="3225800"/>
                </a:cubicBezTo>
                <a:cubicBezTo>
                  <a:pt x="19505880" y="3184310"/>
                  <a:pt x="19480830" y="3163363"/>
                  <a:pt x="19448200" y="3111500"/>
                </a:cubicBezTo>
                <a:cubicBezTo>
                  <a:pt x="19389196" y="3017714"/>
                  <a:pt x="19347596" y="2980766"/>
                  <a:pt x="19277594" y="2959978"/>
                </a:cubicBezTo>
                <a:cubicBezTo>
                  <a:pt x="19176132" y="2929847"/>
                  <a:pt x="19143238" y="2903887"/>
                  <a:pt x="19108538" y="2826564"/>
                </a:cubicBezTo>
                <a:cubicBezTo>
                  <a:pt x="19065088" y="2729748"/>
                  <a:pt x="19039126" y="2705655"/>
                  <a:pt x="18944206" y="2674068"/>
                </a:cubicBezTo>
                <a:cubicBezTo>
                  <a:pt x="18899242" y="2659104"/>
                  <a:pt x="18850924" y="2634248"/>
                  <a:pt x="18836838" y="2618831"/>
                </a:cubicBezTo>
                <a:cubicBezTo>
                  <a:pt x="18787004" y="2564294"/>
                  <a:pt x="18768200" y="2417945"/>
                  <a:pt x="18797332" y="2311400"/>
                </a:cubicBezTo>
                <a:cubicBezTo>
                  <a:pt x="18813192" y="2253406"/>
                  <a:pt x="18830570" y="2240548"/>
                  <a:pt x="18944206" y="2202732"/>
                </a:cubicBezTo>
                <a:cubicBezTo>
                  <a:pt x="19003028" y="2183158"/>
                  <a:pt x="19031332" y="2166082"/>
                  <a:pt x="19045108" y="2141863"/>
                </a:cubicBezTo>
                <a:cubicBezTo>
                  <a:pt x="19134820" y="1984134"/>
                  <a:pt x="19162240" y="1956433"/>
                  <a:pt x="19261268" y="1923478"/>
                </a:cubicBezTo>
                <a:cubicBezTo>
                  <a:pt x="19324248" y="1902520"/>
                  <a:pt x="19349192" y="1886421"/>
                  <a:pt x="19375088" y="1850019"/>
                </a:cubicBezTo>
                <a:cubicBezTo>
                  <a:pt x="19461736" y="1728214"/>
                  <a:pt x="19506516" y="1686022"/>
                  <a:pt x="19627940" y="1611772"/>
                </a:cubicBezTo>
                <a:cubicBezTo>
                  <a:pt x="19724170" y="1552929"/>
                  <a:pt x="19773272" y="1512521"/>
                  <a:pt x="19831050" y="1444621"/>
                </a:cubicBezTo>
                <a:cubicBezTo>
                  <a:pt x="19909386" y="1352562"/>
                  <a:pt x="19922196" y="1345254"/>
                  <a:pt x="20058938" y="1314609"/>
                </a:cubicBezTo>
                <a:cubicBezTo>
                  <a:pt x="20143724" y="1295608"/>
                  <a:pt x="20185990" y="1261869"/>
                  <a:pt x="20222998" y="1183639"/>
                </a:cubicBezTo>
                <a:cubicBezTo>
                  <a:pt x="20277888" y="1067609"/>
                  <a:pt x="20279660" y="1066097"/>
                  <a:pt x="20382038" y="1047938"/>
                </a:cubicBezTo>
                <a:cubicBezTo>
                  <a:pt x="20491424" y="1028535"/>
                  <a:pt x="20512354" y="1010330"/>
                  <a:pt x="20560928" y="892352"/>
                </a:cubicBezTo>
                <a:cubicBezTo>
                  <a:pt x="20596580" y="805760"/>
                  <a:pt x="20624332" y="784263"/>
                  <a:pt x="20735116" y="757423"/>
                </a:cubicBezTo>
                <a:cubicBezTo>
                  <a:pt x="20791232" y="743829"/>
                  <a:pt x="20806276" y="733376"/>
                  <a:pt x="20836716" y="686833"/>
                </a:cubicBezTo>
                <a:cubicBezTo>
                  <a:pt x="20898084" y="593010"/>
                  <a:pt x="20984028" y="521946"/>
                  <a:pt x="21110632" y="460344"/>
                </a:cubicBezTo>
                <a:cubicBezTo>
                  <a:pt x="21203216" y="415296"/>
                  <a:pt x="21237896" y="390988"/>
                  <a:pt x="21263180" y="353421"/>
                </a:cubicBezTo>
                <a:cubicBezTo>
                  <a:pt x="21367248" y="198783"/>
                  <a:pt x="21371996" y="194924"/>
                  <a:pt x="21481268" y="176074"/>
                </a:cubicBezTo>
                <a:cubicBezTo>
                  <a:pt x="21603888" y="154921"/>
                  <a:pt x="21640800" y="126894"/>
                  <a:pt x="21640800" y="54936"/>
                </a:cubicBezTo>
                <a:close/>
                <a:moveTo>
                  <a:pt x="15379700" y="6350"/>
                </a:moveTo>
                <a:lnTo>
                  <a:pt x="16125696" y="6350"/>
                </a:lnTo>
                <a:lnTo>
                  <a:pt x="16131932" y="61677"/>
                </a:lnTo>
                <a:cubicBezTo>
                  <a:pt x="16143288" y="162414"/>
                  <a:pt x="16196132" y="252835"/>
                  <a:pt x="16310848" y="367808"/>
                </a:cubicBezTo>
                <a:cubicBezTo>
                  <a:pt x="16435340" y="492583"/>
                  <a:pt x="16446500" y="520804"/>
                  <a:pt x="16446500" y="710882"/>
                </a:cubicBezTo>
                <a:cubicBezTo>
                  <a:pt x="16446500" y="842148"/>
                  <a:pt x="16427984" y="909374"/>
                  <a:pt x="16385588" y="932065"/>
                </a:cubicBezTo>
                <a:cubicBezTo>
                  <a:pt x="16371860" y="939412"/>
                  <a:pt x="16329942" y="951824"/>
                  <a:pt x="16292436" y="959647"/>
                </a:cubicBezTo>
                <a:cubicBezTo>
                  <a:pt x="16213606" y="976090"/>
                  <a:pt x="16194536" y="993885"/>
                  <a:pt x="16140042" y="1101834"/>
                </a:cubicBezTo>
                <a:cubicBezTo>
                  <a:pt x="16116740" y="1147993"/>
                  <a:pt x="16089018" y="1184650"/>
                  <a:pt x="16073314" y="1190065"/>
                </a:cubicBezTo>
                <a:cubicBezTo>
                  <a:pt x="16058538" y="1195161"/>
                  <a:pt x="16017874" y="1208790"/>
                  <a:pt x="15982948" y="1220353"/>
                </a:cubicBezTo>
                <a:cubicBezTo>
                  <a:pt x="15906284" y="1245735"/>
                  <a:pt x="15867110" y="1279206"/>
                  <a:pt x="15793514" y="1382204"/>
                </a:cubicBezTo>
                <a:cubicBezTo>
                  <a:pt x="15744640" y="1450604"/>
                  <a:pt x="15723382" y="1467723"/>
                  <a:pt x="15625308" y="1517650"/>
                </a:cubicBezTo>
                <a:cubicBezTo>
                  <a:pt x="15533666" y="1564304"/>
                  <a:pt x="15492058" y="1596211"/>
                  <a:pt x="15398748" y="1691385"/>
                </a:cubicBezTo>
                <a:cubicBezTo>
                  <a:pt x="15298290" y="1793853"/>
                  <a:pt x="15273840" y="1811868"/>
                  <a:pt x="15196842" y="1840164"/>
                </a:cubicBezTo>
                <a:cubicBezTo>
                  <a:pt x="15059250" y="1890726"/>
                  <a:pt x="15037212" y="1908210"/>
                  <a:pt x="15009336" y="1988916"/>
                </a:cubicBezTo>
                <a:cubicBezTo>
                  <a:pt x="14989202" y="2047207"/>
                  <a:pt x="14978514" y="2061471"/>
                  <a:pt x="14950444" y="2067506"/>
                </a:cubicBezTo>
                <a:cubicBezTo>
                  <a:pt x="14781248" y="2103882"/>
                  <a:pt x="14765716" y="2113862"/>
                  <a:pt x="14687166" y="2236655"/>
                </a:cubicBezTo>
                <a:cubicBezTo>
                  <a:pt x="14649626" y="2295340"/>
                  <a:pt x="14630008" y="2311986"/>
                  <a:pt x="14562902" y="2342094"/>
                </a:cubicBezTo>
                <a:cubicBezTo>
                  <a:pt x="14399520" y="2415400"/>
                  <a:pt x="14398724" y="2456037"/>
                  <a:pt x="14559152" y="2534188"/>
                </a:cubicBezTo>
                <a:cubicBezTo>
                  <a:pt x="14632120" y="2569735"/>
                  <a:pt x="14653880" y="2588110"/>
                  <a:pt x="14690160" y="2644826"/>
                </a:cubicBezTo>
                <a:cubicBezTo>
                  <a:pt x="14740648" y="2723749"/>
                  <a:pt x="14789194" y="2757264"/>
                  <a:pt x="14870632" y="2769415"/>
                </a:cubicBezTo>
                <a:cubicBezTo>
                  <a:pt x="14942090" y="2780076"/>
                  <a:pt x="14991272" y="2822829"/>
                  <a:pt x="15026628" y="2905014"/>
                </a:cubicBezTo>
                <a:cubicBezTo>
                  <a:pt x="15056226" y="2973817"/>
                  <a:pt x="15084168" y="2992517"/>
                  <a:pt x="15201900" y="3022316"/>
                </a:cubicBezTo>
                <a:cubicBezTo>
                  <a:pt x="15279704" y="3042010"/>
                  <a:pt x="15291018" y="3049918"/>
                  <a:pt x="15398748" y="3159915"/>
                </a:cubicBezTo>
                <a:cubicBezTo>
                  <a:pt x="15488088" y="3251133"/>
                  <a:pt x="15534874" y="3287711"/>
                  <a:pt x="15612988" y="3327410"/>
                </a:cubicBezTo>
                <a:cubicBezTo>
                  <a:pt x="15715268" y="3379389"/>
                  <a:pt x="15744562" y="3406950"/>
                  <a:pt x="15815412" y="3517858"/>
                </a:cubicBezTo>
                <a:cubicBezTo>
                  <a:pt x="15849876" y="3571809"/>
                  <a:pt x="15867364" y="3585646"/>
                  <a:pt x="15932148" y="3610214"/>
                </a:cubicBezTo>
                <a:cubicBezTo>
                  <a:pt x="16066092" y="3661010"/>
                  <a:pt x="16096580" y="3684437"/>
                  <a:pt x="16135948" y="3766805"/>
                </a:cubicBezTo>
                <a:cubicBezTo>
                  <a:pt x="16180822" y="3860692"/>
                  <a:pt x="16197228" y="3875598"/>
                  <a:pt x="16282754" y="3900182"/>
                </a:cubicBezTo>
                <a:cubicBezTo>
                  <a:pt x="16419592" y="3939515"/>
                  <a:pt x="16428404" y="3954602"/>
                  <a:pt x="16440078" y="4169501"/>
                </a:cubicBezTo>
                <a:cubicBezTo>
                  <a:pt x="16449862" y="4349600"/>
                  <a:pt x="16437512" y="4382040"/>
                  <a:pt x="16310848" y="4508991"/>
                </a:cubicBezTo>
                <a:cubicBezTo>
                  <a:pt x="16196132" y="4623965"/>
                  <a:pt x="16143288" y="4714385"/>
                  <a:pt x="16131932" y="4815123"/>
                </a:cubicBezTo>
                <a:lnTo>
                  <a:pt x="16125696" y="4870450"/>
                </a:lnTo>
                <a:lnTo>
                  <a:pt x="15379700" y="4870450"/>
                </a:lnTo>
                <a:lnTo>
                  <a:pt x="15379700" y="4826598"/>
                </a:lnTo>
                <a:cubicBezTo>
                  <a:pt x="15379700" y="4734708"/>
                  <a:pt x="15339876" y="4701125"/>
                  <a:pt x="15170372" y="4650067"/>
                </a:cubicBezTo>
                <a:cubicBezTo>
                  <a:pt x="15125476" y="4636544"/>
                  <a:pt x="15114744" y="4624914"/>
                  <a:pt x="15074900" y="4546600"/>
                </a:cubicBezTo>
                <a:cubicBezTo>
                  <a:pt x="15034722" y="4467634"/>
                  <a:pt x="15023364" y="4455441"/>
                  <a:pt x="14966728" y="4430495"/>
                </a:cubicBezTo>
                <a:cubicBezTo>
                  <a:pt x="14931924" y="4415165"/>
                  <a:pt x="14880874" y="4398726"/>
                  <a:pt x="14853284" y="4393965"/>
                </a:cubicBezTo>
                <a:cubicBezTo>
                  <a:pt x="14802260" y="4385160"/>
                  <a:pt x="14753892" y="4344017"/>
                  <a:pt x="14678500" y="4245302"/>
                </a:cubicBezTo>
                <a:cubicBezTo>
                  <a:pt x="14656412" y="4216376"/>
                  <a:pt x="14597190" y="4174675"/>
                  <a:pt x="14513400" y="4129046"/>
                </a:cubicBezTo>
                <a:cubicBezTo>
                  <a:pt x="14356752" y="4043739"/>
                  <a:pt x="14343688" y="4033085"/>
                  <a:pt x="14285072" y="3942838"/>
                </a:cubicBezTo>
                <a:cubicBezTo>
                  <a:pt x="14226876" y="3853239"/>
                  <a:pt x="14207136" y="3837015"/>
                  <a:pt x="14125856" y="3811973"/>
                </a:cubicBezTo>
                <a:cubicBezTo>
                  <a:pt x="14028800" y="3782070"/>
                  <a:pt x="13997360" y="3755470"/>
                  <a:pt x="13957044" y="3669149"/>
                </a:cubicBezTo>
                <a:cubicBezTo>
                  <a:pt x="13914452" y="3577954"/>
                  <a:pt x="13878254" y="3549340"/>
                  <a:pt x="13766800" y="3518765"/>
                </a:cubicBezTo>
                <a:cubicBezTo>
                  <a:pt x="13721396" y="3506310"/>
                  <a:pt x="13679692" y="3492953"/>
                  <a:pt x="13674126" y="3489083"/>
                </a:cubicBezTo>
                <a:cubicBezTo>
                  <a:pt x="13668556" y="3485212"/>
                  <a:pt x="13649636" y="3451678"/>
                  <a:pt x="13632076" y="3414562"/>
                </a:cubicBezTo>
                <a:cubicBezTo>
                  <a:pt x="13594152" y="3334392"/>
                  <a:pt x="13553568" y="3302638"/>
                  <a:pt x="13456830" y="3277441"/>
                </a:cubicBezTo>
                <a:cubicBezTo>
                  <a:pt x="13373100" y="3255632"/>
                  <a:pt x="13334584" y="3228311"/>
                  <a:pt x="13216428" y="3106909"/>
                </a:cubicBezTo>
                <a:cubicBezTo>
                  <a:pt x="13147170" y="3035748"/>
                  <a:pt x="13105628" y="3006038"/>
                  <a:pt x="13011068" y="2960037"/>
                </a:cubicBezTo>
                <a:cubicBezTo>
                  <a:pt x="12887816" y="2900079"/>
                  <a:pt x="12856904" y="2870594"/>
                  <a:pt x="12809426" y="2767705"/>
                </a:cubicBezTo>
                <a:cubicBezTo>
                  <a:pt x="12783292" y="2711075"/>
                  <a:pt x="12733474" y="2671418"/>
                  <a:pt x="12640120" y="2632935"/>
                </a:cubicBezTo>
                <a:cubicBezTo>
                  <a:pt x="12535240" y="2589701"/>
                  <a:pt x="12509500" y="2551363"/>
                  <a:pt x="12509500" y="2438400"/>
                </a:cubicBezTo>
                <a:cubicBezTo>
                  <a:pt x="12509500" y="2356947"/>
                  <a:pt x="12527276" y="2289650"/>
                  <a:pt x="12555372" y="2264744"/>
                </a:cubicBezTo>
                <a:cubicBezTo>
                  <a:pt x="12568560" y="2253054"/>
                  <a:pt x="12614362" y="2234333"/>
                  <a:pt x="12657156" y="2223143"/>
                </a:cubicBezTo>
                <a:cubicBezTo>
                  <a:pt x="12741564" y="2201072"/>
                  <a:pt x="12741708" y="2200926"/>
                  <a:pt x="12822510" y="2057400"/>
                </a:cubicBezTo>
                <a:lnTo>
                  <a:pt x="12872558" y="1968500"/>
                </a:lnTo>
                <a:lnTo>
                  <a:pt x="13005284" y="1911865"/>
                </a:lnTo>
                <a:cubicBezTo>
                  <a:pt x="13135734" y="1856201"/>
                  <a:pt x="13139862" y="1853129"/>
                  <a:pt x="13246028" y="1732712"/>
                </a:cubicBezTo>
                <a:cubicBezTo>
                  <a:pt x="13358488" y="1605159"/>
                  <a:pt x="13362596" y="1602509"/>
                  <a:pt x="13471672" y="1587166"/>
                </a:cubicBezTo>
                <a:cubicBezTo>
                  <a:pt x="13542284" y="1577234"/>
                  <a:pt x="13553208" y="1567268"/>
                  <a:pt x="13634100" y="1438994"/>
                </a:cubicBezTo>
                <a:cubicBezTo>
                  <a:pt x="13675244" y="1373751"/>
                  <a:pt x="13712096" y="1346531"/>
                  <a:pt x="13785848" y="1326911"/>
                </a:cubicBezTo>
                <a:cubicBezTo>
                  <a:pt x="13914988" y="1292556"/>
                  <a:pt x="13918328" y="1290145"/>
                  <a:pt x="13964856" y="1197756"/>
                </a:cubicBezTo>
                <a:cubicBezTo>
                  <a:pt x="14012004" y="1104133"/>
                  <a:pt x="14041982" y="1076926"/>
                  <a:pt x="14141448" y="1037498"/>
                </a:cubicBezTo>
                <a:cubicBezTo>
                  <a:pt x="14185312" y="1020111"/>
                  <a:pt x="14217976" y="995221"/>
                  <a:pt x="14247070" y="957013"/>
                </a:cubicBezTo>
                <a:cubicBezTo>
                  <a:pt x="14314170" y="868900"/>
                  <a:pt x="14380250" y="813469"/>
                  <a:pt x="14504736" y="740869"/>
                </a:cubicBezTo>
                <a:cubicBezTo>
                  <a:pt x="14578600" y="697792"/>
                  <a:pt x="14640016" y="650637"/>
                  <a:pt x="14673294" y="611449"/>
                </a:cubicBezTo>
                <a:cubicBezTo>
                  <a:pt x="14759344" y="510121"/>
                  <a:pt x="14832708" y="465630"/>
                  <a:pt x="14966164" y="433838"/>
                </a:cubicBezTo>
                <a:cubicBezTo>
                  <a:pt x="15026340" y="419504"/>
                  <a:pt x="15030748" y="415370"/>
                  <a:pt x="15074932" y="331809"/>
                </a:cubicBezTo>
                <a:cubicBezTo>
                  <a:pt x="15127936" y="231568"/>
                  <a:pt x="15161052" y="195282"/>
                  <a:pt x="15191898" y="203650"/>
                </a:cubicBezTo>
                <a:cubicBezTo>
                  <a:pt x="15203860" y="206895"/>
                  <a:pt x="15244412" y="198039"/>
                  <a:pt x="15282016" y="183969"/>
                </a:cubicBezTo>
                <a:cubicBezTo>
                  <a:pt x="15356968" y="155927"/>
                  <a:pt x="15379700" y="124798"/>
                  <a:pt x="15379700" y="50202"/>
                </a:cubicBezTo>
                <a:close/>
                <a:moveTo>
                  <a:pt x="9055099" y="6350"/>
                </a:moveTo>
                <a:lnTo>
                  <a:pt x="9801097" y="6350"/>
                </a:lnTo>
                <a:lnTo>
                  <a:pt x="9807409" y="62350"/>
                </a:lnTo>
                <a:cubicBezTo>
                  <a:pt x="9813932" y="120222"/>
                  <a:pt x="9827772" y="160884"/>
                  <a:pt x="9886097" y="293525"/>
                </a:cubicBezTo>
                <a:cubicBezTo>
                  <a:pt x="9922780" y="376950"/>
                  <a:pt x="9960521" y="419346"/>
                  <a:pt x="10036738" y="462745"/>
                </a:cubicBezTo>
                <a:cubicBezTo>
                  <a:pt x="10107858" y="503242"/>
                  <a:pt x="10120907" y="538048"/>
                  <a:pt x="10128203" y="706682"/>
                </a:cubicBezTo>
                <a:lnTo>
                  <a:pt x="10134600" y="854564"/>
                </a:lnTo>
                <a:lnTo>
                  <a:pt x="10098676" y="893019"/>
                </a:lnTo>
                <a:cubicBezTo>
                  <a:pt x="10076147" y="917137"/>
                  <a:pt x="10036235" y="939184"/>
                  <a:pt x="9991626" y="952152"/>
                </a:cubicBezTo>
                <a:cubicBezTo>
                  <a:pt x="9899036" y="979069"/>
                  <a:pt x="9861945" y="1009665"/>
                  <a:pt x="9823573" y="1090777"/>
                </a:cubicBezTo>
                <a:cubicBezTo>
                  <a:pt x="9805153" y="1129713"/>
                  <a:pt x="9777604" y="1165210"/>
                  <a:pt x="9757000" y="1176558"/>
                </a:cubicBezTo>
                <a:cubicBezTo>
                  <a:pt x="9678084" y="1220018"/>
                  <a:pt x="9612804" y="1253652"/>
                  <a:pt x="9567977" y="1273944"/>
                </a:cubicBezTo>
                <a:cubicBezTo>
                  <a:pt x="9539607" y="1286787"/>
                  <a:pt x="9496966" y="1325988"/>
                  <a:pt x="9461749" y="1371600"/>
                </a:cubicBezTo>
                <a:cubicBezTo>
                  <a:pt x="9383309" y="1473199"/>
                  <a:pt x="9296828" y="1545125"/>
                  <a:pt x="9220528" y="1572224"/>
                </a:cubicBezTo>
                <a:cubicBezTo>
                  <a:pt x="9141923" y="1600143"/>
                  <a:pt x="9094332" y="1639922"/>
                  <a:pt x="9042035" y="1721419"/>
                </a:cubicBezTo>
                <a:cubicBezTo>
                  <a:pt x="9002620" y="1782841"/>
                  <a:pt x="8950907" y="1822450"/>
                  <a:pt x="8910123" y="1822450"/>
                </a:cubicBezTo>
                <a:cubicBezTo>
                  <a:pt x="8899545" y="1822450"/>
                  <a:pt x="8860684" y="1828761"/>
                  <a:pt x="8823769" y="1836474"/>
                </a:cubicBezTo>
                <a:cubicBezTo>
                  <a:pt x="8751466" y="1851582"/>
                  <a:pt x="8752348" y="1850641"/>
                  <a:pt x="8689166" y="1980222"/>
                </a:cubicBezTo>
                <a:cubicBezTo>
                  <a:pt x="8650397" y="2059733"/>
                  <a:pt x="8648349" y="2061574"/>
                  <a:pt x="8582493" y="2076000"/>
                </a:cubicBezTo>
                <a:cubicBezTo>
                  <a:pt x="8445361" y="2106041"/>
                  <a:pt x="8399286" y="2140603"/>
                  <a:pt x="8322432" y="2271078"/>
                </a:cubicBezTo>
                <a:cubicBezTo>
                  <a:pt x="8310478" y="2291373"/>
                  <a:pt x="8269593" y="2322962"/>
                  <a:pt x="8228298" y="2343806"/>
                </a:cubicBezTo>
                <a:cubicBezTo>
                  <a:pt x="8109109" y="2403973"/>
                  <a:pt x="8108910" y="2472726"/>
                  <a:pt x="8227750" y="2532716"/>
                </a:cubicBezTo>
                <a:cubicBezTo>
                  <a:pt x="8297496" y="2567924"/>
                  <a:pt x="8321421" y="2590121"/>
                  <a:pt x="8392657" y="2685715"/>
                </a:cubicBezTo>
                <a:cubicBezTo>
                  <a:pt x="8408997" y="2707641"/>
                  <a:pt x="8443285" y="2733359"/>
                  <a:pt x="8468858" y="2742866"/>
                </a:cubicBezTo>
                <a:cubicBezTo>
                  <a:pt x="8640741" y="2806771"/>
                  <a:pt x="8647015" y="2811078"/>
                  <a:pt x="8687711" y="2893101"/>
                </a:cubicBezTo>
                <a:cubicBezTo>
                  <a:pt x="8734253" y="2986911"/>
                  <a:pt x="8747807" y="3004203"/>
                  <a:pt x="8781528" y="3012820"/>
                </a:cubicBezTo>
                <a:cubicBezTo>
                  <a:pt x="8948787" y="3055557"/>
                  <a:pt x="9004734" y="3085401"/>
                  <a:pt x="9034268" y="3147638"/>
                </a:cubicBezTo>
                <a:cubicBezTo>
                  <a:pt x="9070526" y="3224047"/>
                  <a:pt x="9130523" y="3270712"/>
                  <a:pt x="9232900" y="3302136"/>
                </a:cubicBezTo>
                <a:cubicBezTo>
                  <a:pt x="9295788" y="3321439"/>
                  <a:pt x="9409768" y="3409771"/>
                  <a:pt x="9460632" y="3478625"/>
                </a:cubicBezTo>
                <a:cubicBezTo>
                  <a:pt x="9533225" y="3576891"/>
                  <a:pt x="9555578" y="3595024"/>
                  <a:pt x="9644057" y="3627424"/>
                </a:cubicBezTo>
                <a:cubicBezTo>
                  <a:pt x="9743707" y="3663914"/>
                  <a:pt x="9770314" y="3688157"/>
                  <a:pt x="9825072" y="3792362"/>
                </a:cubicBezTo>
                <a:cubicBezTo>
                  <a:pt x="9864000" y="3866440"/>
                  <a:pt x="9876758" y="3879992"/>
                  <a:pt x="9922844" y="3896214"/>
                </a:cubicBezTo>
                <a:cubicBezTo>
                  <a:pt x="10127848" y="3968371"/>
                  <a:pt x="10137016" y="3980202"/>
                  <a:pt x="10128203" y="4161210"/>
                </a:cubicBezTo>
                <a:cubicBezTo>
                  <a:pt x="10119915" y="4331416"/>
                  <a:pt x="10100732" y="4381782"/>
                  <a:pt x="10036738" y="4401355"/>
                </a:cubicBezTo>
                <a:cubicBezTo>
                  <a:pt x="9943251" y="4429949"/>
                  <a:pt x="9827183" y="4639026"/>
                  <a:pt x="9807409" y="4814450"/>
                </a:cubicBezTo>
                <a:lnTo>
                  <a:pt x="9801097" y="4870450"/>
                </a:lnTo>
                <a:lnTo>
                  <a:pt x="9055099" y="4870450"/>
                </a:lnTo>
                <a:lnTo>
                  <a:pt x="9055099" y="4819073"/>
                </a:lnTo>
                <a:cubicBezTo>
                  <a:pt x="9055099" y="4738241"/>
                  <a:pt x="9001872" y="4699364"/>
                  <a:pt x="8832876" y="4656762"/>
                </a:cubicBezTo>
                <a:cubicBezTo>
                  <a:pt x="8803268" y="4649298"/>
                  <a:pt x="8786035" y="4630558"/>
                  <a:pt x="8755369" y="4572477"/>
                </a:cubicBezTo>
                <a:cubicBezTo>
                  <a:pt x="8706411" y="4479747"/>
                  <a:pt x="8682152" y="4459894"/>
                  <a:pt x="8568069" y="4419195"/>
                </a:cubicBezTo>
                <a:cubicBezTo>
                  <a:pt x="8448150" y="4376414"/>
                  <a:pt x="8406088" y="4347806"/>
                  <a:pt x="8343144" y="4266218"/>
                </a:cubicBezTo>
                <a:cubicBezTo>
                  <a:pt x="8288485" y="4195370"/>
                  <a:pt x="8173495" y="4107987"/>
                  <a:pt x="8110437" y="4089376"/>
                </a:cubicBezTo>
                <a:cubicBezTo>
                  <a:pt x="8057673" y="4073803"/>
                  <a:pt x="8004721" y="4025066"/>
                  <a:pt x="7967298" y="3957627"/>
                </a:cubicBezTo>
                <a:cubicBezTo>
                  <a:pt x="7917413" y="3867740"/>
                  <a:pt x="7888424" y="3843303"/>
                  <a:pt x="7798861" y="3815640"/>
                </a:cubicBezTo>
                <a:cubicBezTo>
                  <a:pt x="7700284" y="3785193"/>
                  <a:pt x="7662646" y="3753423"/>
                  <a:pt x="7632794" y="3675464"/>
                </a:cubicBezTo>
                <a:cubicBezTo>
                  <a:pt x="7620257" y="3642720"/>
                  <a:pt x="7594049" y="3605443"/>
                  <a:pt x="7573056" y="3590495"/>
                </a:cubicBezTo>
                <a:cubicBezTo>
                  <a:pt x="7540057" y="3566998"/>
                  <a:pt x="7448812" y="3533374"/>
                  <a:pt x="7371510" y="3516225"/>
                </a:cubicBezTo>
                <a:cubicBezTo>
                  <a:pt x="7356698" y="3512939"/>
                  <a:pt x="7326725" y="3479800"/>
                  <a:pt x="7302680" y="3440130"/>
                </a:cubicBezTo>
                <a:cubicBezTo>
                  <a:pt x="7257968" y="3366351"/>
                  <a:pt x="7190909" y="3305087"/>
                  <a:pt x="7137401" y="3289129"/>
                </a:cubicBezTo>
                <a:cubicBezTo>
                  <a:pt x="7015303" y="3252717"/>
                  <a:pt x="6944517" y="3204194"/>
                  <a:pt x="6870320" y="3106054"/>
                </a:cubicBezTo>
                <a:cubicBezTo>
                  <a:pt x="6806806" y="3022039"/>
                  <a:pt x="6765562" y="2990485"/>
                  <a:pt x="6659341" y="2944641"/>
                </a:cubicBezTo>
                <a:cubicBezTo>
                  <a:pt x="6563766" y="2903391"/>
                  <a:pt x="6560250" y="2900030"/>
                  <a:pt x="6507370" y="2799399"/>
                </a:cubicBezTo>
                <a:cubicBezTo>
                  <a:pt x="6459797" y="2708870"/>
                  <a:pt x="6424093" y="2680195"/>
                  <a:pt x="6306874" y="2638380"/>
                </a:cubicBezTo>
                <a:cubicBezTo>
                  <a:pt x="6210370" y="2603955"/>
                  <a:pt x="6191249" y="2568786"/>
                  <a:pt x="6191249" y="2425700"/>
                </a:cubicBezTo>
                <a:cubicBezTo>
                  <a:pt x="6191249" y="2257609"/>
                  <a:pt x="6206633" y="2240548"/>
                  <a:pt x="6415947" y="2176487"/>
                </a:cubicBezTo>
                <a:cubicBezTo>
                  <a:pt x="6455792" y="2164293"/>
                  <a:pt x="6469538" y="2149393"/>
                  <a:pt x="6507370" y="2077401"/>
                </a:cubicBezTo>
                <a:cubicBezTo>
                  <a:pt x="6577668" y="1943621"/>
                  <a:pt x="6580800" y="1940222"/>
                  <a:pt x="6661151" y="1910530"/>
                </a:cubicBezTo>
                <a:cubicBezTo>
                  <a:pt x="6716295" y="1890152"/>
                  <a:pt x="6754895" y="1864107"/>
                  <a:pt x="6800849" y="1816264"/>
                </a:cubicBezTo>
                <a:cubicBezTo>
                  <a:pt x="6906176" y="1706612"/>
                  <a:pt x="6965768" y="1660755"/>
                  <a:pt x="7102294" y="1584300"/>
                </a:cubicBezTo>
                <a:cubicBezTo>
                  <a:pt x="7219945" y="1518415"/>
                  <a:pt x="7237602" y="1503637"/>
                  <a:pt x="7283450" y="1432680"/>
                </a:cubicBezTo>
                <a:cubicBezTo>
                  <a:pt x="7329795" y="1360955"/>
                  <a:pt x="7340375" y="1352225"/>
                  <a:pt x="7404100" y="1333129"/>
                </a:cubicBezTo>
                <a:cubicBezTo>
                  <a:pt x="7442517" y="1321616"/>
                  <a:pt x="7494540" y="1309680"/>
                  <a:pt x="7519708" y="1306605"/>
                </a:cubicBezTo>
                <a:cubicBezTo>
                  <a:pt x="7573714" y="1300005"/>
                  <a:pt x="7609272" y="1265736"/>
                  <a:pt x="7644318" y="1186502"/>
                </a:cubicBezTo>
                <a:cubicBezTo>
                  <a:pt x="7678324" y="1109628"/>
                  <a:pt x="7700931" y="1091408"/>
                  <a:pt x="7800439" y="1060673"/>
                </a:cubicBezTo>
                <a:cubicBezTo>
                  <a:pt x="7872455" y="1038429"/>
                  <a:pt x="7888395" y="1027914"/>
                  <a:pt x="7911734" y="987255"/>
                </a:cubicBezTo>
                <a:cubicBezTo>
                  <a:pt x="8004988" y="824798"/>
                  <a:pt x="8014348" y="815220"/>
                  <a:pt x="8126311" y="767699"/>
                </a:cubicBezTo>
                <a:cubicBezTo>
                  <a:pt x="8206263" y="733765"/>
                  <a:pt x="8242496" y="710182"/>
                  <a:pt x="8272655" y="672449"/>
                </a:cubicBezTo>
                <a:cubicBezTo>
                  <a:pt x="8401089" y="511761"/>
                  <a:pt x="8419453" y="498208"/>
                  <a:pt x="8571199" y="452117"/>
                </a:cubicBezTo>
                <a:cubicBezTo>
                  <a:pt x="8684008" y="417852"/>
                  <a:pt x="8708971" y="396147"/>
                  <a:pt x="8749090" y="297454"/>
                </a:cubicBezTo>
                <a:lnTo>
                  <a:pt x="8782240" y="215900"/>
                </a:lnTo>
                <a:lnTo>
                  <a:pt x="8890094" y="181209"/>
                </a:lnTo>
                <a:cubicBezTo>
                  <a:pt x="9032629" y="135363"/>
                  <a:pt x="9055099" y="118277"/>
                  <a:pt x="9055099" y="55743"/>
                </a:cubicBezTo>
                <a:close/>
                <a:moveTo>
                  <a:pt x="2730501" y="6350"/>
                </a:moveTo>
                <a:lnTo>
                  <a:pt x="3441701" y="6350"/>
                </a:lnTo>
                <a:lnTo>
                  <a:pt x="3441701" y="49417"/>
                </a:lnTo>
                <a:cubicBezTo>
                  <a:pt x="3441701" y="80596"/>
                  <a:pt x="3455065" y="108657"/>
                  <a:pt x="3490114" y="151070"/>
                </a:cubicBezTo>
                <a:cubicBezTo>
                  <a:pt x="3523514" y="191490"/>
                  <a:pt x="3541624" y="228346"/>
                  <a:pt x="3548516" y="269928"/>
                </a:cubicBezTo>
                <a:cubicBezTo>
                  <a:pt x="3554013" y="303078"/>
                  <a:pt x="3572855" y="357578"/>
                  <a:pt x="3590386" y="391040"/>
                </a:cubicBezTo>
                <a:cubicBezTo>
                  <a:pt x="3616107" y="440128"/>
                  <a:pt x="3634878" y="457645"/>
                  <a:pt x="3687556" y="481726"/>
                </a:cubicBezTo>
                <a:cubicBezTo>
                  <a:pt x="3775995" y="522153"/>
                  <a:pt x="3807181" y="559576"/>
                  <a:pt x="3824564" y="646139"/>
                </a:cubicBezTo>
                <a:cubicBezTo>
                  <a:pt x="3835850" y="702334"/>
                  <a:pt x="3835555" y="734920"/>
                  <a:pt x="3823259" y="789861"/>
                </a:cubicBezTo>
                <a:cubicBezTo>
                  <a:pt x="3803664" y="877417"/>
                  <a:pt x="3767823" y="913184"/>
                  <a:pt x="3686639" y="926190"/>
                </a:cubicBezTo>
                <a:cubicBezTo>
                  <a:pt x="3595990" y="940712"/>
                  <a:pt x="3509973" y="1023161"/>
                  <a:pt x="3459559" y="1143844"/>
                </a:cubicBezTo>
                <a:cubicBezTo>
                  <a:pt x="3446642" y="1174763"/>
                  <a:pt x="3418384" y="1195315"/>
                  <a:pt x="3322430" y="1243577"/>
                </a:cubicBezTo>
                <a:cubicBezTo>
                  <a:pt x="3216955" y="1296628"/>
                  <a:pt x="3188676" y="1318475"/>
                  <a:pt x="3100258" y="1415215"/>
                </a:cubicBezTo>
                <a:cubicBezTo>
                  <a:pt x="3001275" y="1523517"/>
                  <a:pt x="2996492" y="1526847"/>
                  <a:pt x="2892247" y="1560054"/>
                </a:cubicBezTo>
                <a:cubicBezTo>
                  <a:pt x="2750650" y="1605158"/>
                  <a:pt x="2725890" y="1623920"/>
                  <a:pt x="2694197" y="1710124"/>
                </a:cubicBezTo>
                <a:cubicBezTo>
                  <a:pt x="2668513" y="1779982"/>
                  <a:pt x="2666129" y="1782294"/>
                  <a:pt x="2607071" y="1794581"/>
                </a:cubicBezTo>
                <a:cubicBezTo>
                  <a:pt x="2473653" y="1822340"/>
                  <a:pt x="2393567" y="1875587"/>
                  <a:pt x="2348833" y="1966277"/>
                </a:cubicBezTo>
                <a:cubicBezTo>
                  <a:pt x="2326290" y="2011974"/>
                  <a:pt x="2303073" y="2038630"/>
                  <a:pt x="2272632" y="2053758"/>
                </a:cubicBezTo>
                <a:cubicBezTo>
                  <a:pt x="2161515" y="2108981"/>
                  <a:pt x="2093421" y="2154690"/>
                  <a:pt x="2046601" y="2205488"/>
                </a:cubicBezTo>
                <a:cubicBezTo>
                  <a:pt x="2018663" y="2235800"/>
                  <a:pt x="1956800" y="2286483"/>
                  <a:pt x="1909128" y="2318118"/>
                </a:cubicBezTo>
                <a:cubicBezTo>
                  <a:pt x="1826346" y="2373051"/>
                  <a:pt x="1822451" y="2377891"/>
                  <a:pt x="1822451" y="2425835"/>
                </a:cubicBezTo>
                <a:cubicBezTo>
                  <a:pt x="1822451" y="2473494"/>
                  <a:pt x="1826716" y="2478937"/>
                  <a:pt x="1906741" y="2533417"/>
                </a:cubicBezTo>
                <a:cubicBezTo>
                  <a:pt x="1953100" y="2564978"/>
                  <a:pt x="2016752" y="2622682"/>
                  <a:pt x="2048190" y="2661648"/>
                </a:cubicBezTo>
                <a:cubicBezTo>
                  <a:pt x="2092003" y="2715952"/>
                  <a:pt x="2119769" y="2737485"/>
                  <a:pt x="2167100" y="2753863"/>
                </a:cubicBezTo>
                <a:cubicBezTo>
                  <a:pt x="2287420" y="2795498"/>
                  <a:pt x="2314537" y="2815478"/>
                  <a:pt x="2350845" y="2889250"/>
                </a:cubicBezTo>
                <a:cubicBezTo>
                  <a:pt x="2400199" y="2989529"/>
                  <a:pt x="2444040" y="3025964"/>
                  <a:pt x="2541047" y="3047323"/>
                </a:cubicBezTo>
                <a:cubicBezTo>
                  <a:pt x="2608686" y="3062216"/>
                  <a:pt x="2629573" y="3073441"/>
                  <a:pt x="2663826" y="3113305"/>
                </a:cubicBezTo>
                <a:cubicBezTo>
                  <a:pt x="2686527" y="3139724"/>
                  <a:pt x="2705101" y="3168501"/>
                  <a:pt x="2705101" y="3177253"/>
                </a:cubicBezTo>
                <a:cubicBezTo>
                  <a:pt x="2705101" y="3217767"/>
                  <a:pt x="2784974" y="3283064"/>
                  <a:pt x="2864623" y="3307665"/>
                </a:cubicBezTo>
                <a:cubicBezTo>
                  <a:pt x="2985553" y="3345016"/>
                  <a:pt x="3008725" y="3360490"/>
                  <a:pt x="3107437" y="3469812"/>
                </a:cubicBezTo>
                <a:cubicBezTo>
                  <a:pt x="3186252" y="3557099"/>
                  <a:pt x="3213305" y="3577471"/>
                  <a:pt x="3316654" y="3627365"/>
                </a:cubicBezTo>
                <a:cubicBezTo>
                  <a:pt x="3434740" y="3684374"/>
                  <a:pt x="3435642" y="3685167"/>
                  <a:pt x="3491955" y="3781398"/>
                </a:cubicBezTo>
                <a:cubicBezTo>
                  <a:pt x="3550429" y="3881327"/>
                  <a:pt x="3564929" y="3892984"/>
                  <a:pt x="3686639" y="3937910"/>
                </a:cubicBezTo>
                <a:cubicBezTo>
                  <a:pt x="3773392" y="3969932"/>
                  <a:pt x="3804722" y="4004109"/>
                  <a:pt x="3823259" y="4086940"/>
                </a:cubicBezTo>
                <a:cubicBezTo>
                  <a:pt x="3835555" y="4141880"/>
                  <a:pt x="3835850" y="4174466"/>
                  <a:pt x="3824564" y="4230661"/>
                </a:cubicBezTo>
                <a:cubicBezTo>
                  <a:pt x="3808773" y="4309288"/>
                  <a:pt x="3804591" y="4313562"/>
                  <a:pt x="3683000" y="4375286"/>
                </a:cubicBezTo>
                <a:cubicBezTo>
                  <a:pt x="3603700" y="4415541"/>
                  <a:pt x="3581127" y="4447597"/>
                  <a:pt x="3548948" y="4565650"/>
                </a:cubicBezTo>
                <a:cubicBezTo>
                  <a:pt x="3529383" y="4637429"/>
                  <a:pt x="3492968" y="4710295"/>
                  <a:pt x="3466439" y="4730750"/>
                </a:cubicBezTo>
                <a:cubicBezTo>
                  <a:pt x="3455248" y="4739379"/>
                  <a:pt x="3441701" y="4798036"/>
                  <a:pt x="3441701" y="4837865"/>
                </a:cubicBezTo>
                <a:lnTo>
                  <a:pt x="3441701" y="4870450"/>
                </a:lnTo>
                <a:lnTo>
                  <a:pt x="2730501" y="4870450"/>
                </a:lnTo>
                <a:lnTo>
                  <a:pt x="2730501" y="4821864"/>
                </a:lnTo>
                <a:cubicBezTo>
                  <a:pt x="2730501" y="4743734"/>
                  <a:pt x="2663958" y="4695994"/>
                  <a:pt x="2524175" y="4673838"/>
                </a:cubicBezTo>
                <a:cubicBezTo>
                  <a:pt x="2484235" y="4667507"/>
                  <a:pt x="2467131" y="4653634"/>
                  <a:pt x="2417614" y="4587399"/>
                </a:cubicBezTo>
                <a:cubicBezTo>
                  <a:pt x="2340233" y="4483893"/>
                  <a:pt x="2327117" y="4473791"/>
                  <a:pt x="2179987" y="4404387"/>
                </a:cubicBezTo>
                <a:cubicBezTo>
                  <a:pt x="2073217" y="4354023"/>
                  <a:pt x="2048134" y="4336124"/>
                  <a:pt x="2008536" y="4282044"/>
                </a:cubicBezTo>
                <a:cubicBezTo>
                  <a:pt x="1919756" y="4160796"/>
                  <a:pt x="1865462" y="4113396"/>
                  <a:pt x="1788165" y="4089650"/>
                </a:cubicBezTo>
                <a:cubicBezTo>
                  <a:pt x="1707792" y="4064959"/>
                  <a:pt x="1683125" y="4042799"/>
                  <a:pt x="1632385" y="3949700"/>
                </a:cubicBezTo>
                <a:cubicBezTo>
                  <a:pt x="1582614" y="3858379"/>
                  <a:pt x="1566588" y="3844576"/>
                  <a:pt x="1490590" y="3827568"/>
                </a:cubicBezTo>
                <a:cubicBezTo>
                  <a:pt x="1390588" y="3805189"/>
                  <a:pt x="1354079" y="3777142"/>
                  <a:pt x="1299750" y="3680962"/>
                </a:cubicBezTo>
                <a:cubicBezTo>
                  <a:pt x="1247665" y="3588755"/>
                  <a:pt x="1219844" y="3570452"/>
                  <a:pt x="1079501" y="3536061"/>
                </a:cubicBezTo>
                <a:cubicBezTo>
                  <a:pt x="1035375" y="3525247"/>
                  <a:pt x="1009328" y="3507233"/>
                  <a:pt x="965200" y="3457011"/>
                </a:cubicBezTo>
                <a:cubicBezTo>
                  <a:pt x="869162" y="3347706"/>
                  <a:pt x="833463" y="3318885"/>
                  <a:pt x="703267" y="3245539"/>
                </a:cubicBezTo>
                <a:cubicBezTo>
                  <a:pt x="590057" y="3181762"/>
                  <a:pt x="572604" y="3166858"/>
                  <a:pt x="523935" y="3092393"/>
                </a:cubicBezTo>
                <a:cubicBezTo>
                  <a:pt x="457425" y="2990631"/>
                  <a:pt x="451317" y="2985900"/>
                  <a:pt x="340286" y="2950140"/>
                </a:cubicBezTo>
                <a:cubicBezTo>
                  <a:pt x="264417" y="2925705"/>
                  <a:pt x="245777" y="2913818"/>
                  <a:pt x="220470" y="2873729"/>
                </a:cubicBezTo>
                <a:cubicBezTo>
                  <a:pt x="203987" y="2847618"/>
                  <a:pt x="190500" y="2817976"/>
                  <a:pt x="190500" y="2807857"/>
                </a:cubicBezTo>
                <a:cubicBezTo>
                  <a:pt x="190500" y="2797738"/>
                  <a:pt x="171252" y="2769049"/>
                  <a:pt x="147725" y="2744104"/>
                </a:cubicBezTo>
                <a:cubicBezTo>
                  <a:pt x="112089" y="2706318"/>
                  <a:pt x="96196" y="2698750"/>
                  <a:pt x="52476" y="2698750"/>
                </a:cubicBezTo>
                <a:lnTo>
                  <a:pt x="0" y="2698750"/>
                </a:lnTo>
                <a:lnTo>
                  <a:pt x="0" y="2178050"/>
                </a:lnTo>
                <a:lnTo>
                  <a:pt x="52476" y="2178050"/>
                </a:lnTo>
                <a:cubicBezTo>
                  <a:pt x="96196" y="2178050"/>
                  <a:pt x="112089" y="2170482"/>
                  <a:pt x="147725" y="2132696"/>
                </a:cubicBezTo>
                <a:cubicBezTo>
                  <a:pt x="171252" y="2107751"/>
                  <a:pt x="190500" y="2077620"/>
                  <a:pt x="190500" y="2065739"/>
                </a:cubicBezTo>
                <a:cubicBezTo>
                  <a:pt x="190500" y="2023670"/>
                  <a:pt x="265278" y="1952162"/>
                  <a:pt x="346174" y="1916870"/>
                </a:cubicBezTo>
                <a:cubicBezTo>
                  <a:pt x="424155" y="1882850"/>
                  <a:pt x="533401" y="1803797"/>
                  <a:pt x="533401" y="1781390"/>
                </a:cubicBezTo>
                <a:cubicBezTo>
                  <a:pt x="533401" y="1746696"/>
                  <a:pt x="610272" y="1677715"/>
                  <a:pt x="705221" y="1627204"/>
                </a:cubicBezTo>
                <a:cubicBezTo>
                  <a:pt x="763476" y="1596215"/>
                  <a:pt x="828828" y="1551744"/>
                  <a:pt x="850449" y="1528380"/>
                </a:cubicBezTo>
                <a:cubicBezTo>
                  <a:pt x="1007914" y="1358228"/>
                  <a:pt x="1011636" y="1355418"/>
                  <a:pt x="1125683" y="1320632"/>
                </a:cubicBezTo>
                <a:cubicBezTo>
                  <a:pt x="1246931" y="1283649"/>
                  <a:pt x="1283784" y="1255041"/>
                  <a:pt x="1322278" y="1168019"/>
                </a:cubicBezTo>
                <a:cubicBezTo>
                  <a:pt x="1358761" y="1085544"/>
                  <a:pt x="1381546" y="1065622"/>
                  <a:pt x="1466851" y="1041613"/>
                </a:cubicBezTo>
                <a:cubicBezTo>
                  <a:pt x="1508761" y="1029817"/>
                  <a:pt x="1556483" y="1007799"/>
                  <a:pt x="1572899" y="992683"/>
                </a:cubicBezTo>
                <a:cubicBezTo>
                  <a:pt x="1600000" y="967729"/>
                  <a:pt x="1671305" y="866908"/>
                  <a:pt x="1697589" y="816377"/>
                </a:cubicBezTo>
                <a:cubicBezTo>
                  <a:pt x="1703398" y="805210"/>
                  <a:pt x="1749296" y="783628"/>
                  <a:pt x="1799585" y="768417"/>
                </a:cubicBezTo>
                <a:cubicBezTo>
                  <a:pt x="1882703" y="743277"/>
                  <a:pt x="1894570" y="735372"/>
                  <a:pt x="1930038" y="681531"/>
                </a:cubicBezTo>
                <a:cubicBezTo>
                  <a:pt x="1985433" y="597436"/>
                  <a:pt x="2063830" y="529848"/>
                  <a:pt x="2192962" y="454860"/>
                </a:cubicBezTo>
                <a:cubicBezTo>
                  <a:pt x="2254611" y="419059"/>
                  <a:pt x="2320717" y="380476"/>
                  <a:pt x="2339862" y="369119"/>
                </a:cubicBezTo>
                <a:cubicBezTo>
                  <a:pt x="2359010" y="357762"/>
                  <a:pt x="2397608" y="317428"/>
                  <a:pt x="2425637" y="279487"/>
                </a:cubicBezTo>
                <a:cubicBezTo>
                  <a:pt x="2475562" y="211906"/>
                  <a:pt x="2512436" y="188102"/>
                  <a:pt x="2616201" y="156471"/>
                </a:cubicBezTo>
                <a:cubicBezTo>
                  <a:pt x="2706791" y="128856"/>
                  <a:pt x="2730501" y="107794"/>
                  <a:pt x="2730501" y="54936"/>
                </a:cubicBezTo>
                <a:close/>
                <a:moveTo>
                  <a:pt x="28708348" y="0"/>
                </a:moveTo>
                <a:lnTo>
                  <a:pt x="28722528" y="70480"/>
                </a:lnTo>
                <a:cubicBezTo>
                  <a:pt x="28730326" y="109244"/>
                  <a:pt x="28740294" y="149249"/>
                  <a:pt x="28744682" y="159380"/>
                </a:cubicBezTo>
                <a:cubicBezTo>
                  <a:pt x="28749066" y="169511"/>
                  <a:pt x="28767160" y="212918"/>
                  <a:pt x="28784892" y="255839"/>
                </a:cubicBezTo>
                <a:cubicBezTo>
                  <a:pt x="28828100" y="360451"/>
                  <a:pt x="28879736" y="429038"/>
                  <a:pt x="28938088" y="459318"/>
                </a:cubicBezTo>
                <a:cubicBezTo>
                  <a:pt x="29000476" y="491694"/>
                  <a:pt x="29014572" y="514687"/>
                  <a:pt x="29037888" y="622085"/>
                </a:cubicBezTo>
                <a:cubicBezTo>
                  <a:pt x="29059724" y="722680"/>
                  <a:pt x="29046456" y="858547"/>
                  <a:pt x="29010956" y="897771"/>
                </a:cubicBezTo>
                <a:cubicBezTo>
                  <a:pt x="29000064" y="909807"/>
                  <a:pt x="28953040" y="934219"/>
                  <a:pt x="28906456" y="952020"/>
                </a:cubicBezTo>
                <a:cubicBezTo>
                  <a:pt x="28788580" y="997063"/>
                  <a:pt x="28767912" y="1014609"/>
                  <a:pt x="28728038" y="1103478"/>
                </a:cubicBezTo>
                <a:cubicBezTo>
                  <a:pt x="28697178" y="1172257"/>
                  <a:pt x="28687244" y="1183192"/>
                  <a:pt x="28643556" y="1196475"/>
                </a:cubicBezTo>
                <a:cubicBezTo>
                  <a:pt x="28482448" y="1245463"/>
                  <a:pt x="28424726" y="1289241"/>
                  <a:pt x="28326782" y="1436733"/>
                </a:cubicBezTo>
                <a:cubicBezTo>
                  <a:pt x="28291860" y="1489326"/>
                  <a:pt x="28274688" y="1500667"/>
                  <a:pt x="28149352" y="1553930"/>
                </a:cubicBezTo>
                <a:cubicBezTo>
                  <a:pt x="28004756" y="1615376"/>
                  <a:pt x="27976664" y="1639840"/>
                  <a:pt x="27904330" y="1767302"/>
                </a:cubicBezTo>
                <a:cubicBezTo>
                  <a:pt x="27884954" y="1801450"/>
                  <a:pt x="27872240" y="1808553"/>
                  <a:pt x="27818710" y="1815135"/>
                </a:cubicBezTo>
                <a:cubicBezTo>
                  <a:pt x="27784136" y="1819386"/>
                  <a:pt x="27730132" y="1832790"/>
                  <a:pt x="27698700" y="1844920"/>
                </a:cubicBezTo>
                <a:cubicBezTo>
                  <a:pt x="27648456" y="1864309"/>
                  <a:pt x="27636176" y="1877286"/>
                  <a:pt x="27597100" y="1952289"/>
                </a:cubicBezTo>
                <a:cubicBezTo>
                  <a:pt x="27572652" y="1999211"/>
                  <a:pt x="27551868" y="2043790"/>
                  <a:pt x="27550912" y="2051353"/>
                </a:cubicBezTo>
                <a:cubicBezTo>
                  <a:pt x="27549960" y="2058916"/>
                  <a:pt x="27501380" y="2077933"/>
                  <a:pt x="27442964" y="2093613"/>
                </a:cubicBezTo>
                <a:cubicBezTo>
                  <a:pt x="27337778" y="2121847"/>
                  <a:pt x="27336196" y="2122880"/>
                  <a:pt x="27279600" y="2200196"/>
                </a:cubicBezTo>
                <a:cubicBezTo>
                  <a:pt x="27239818" y="2254539"/>
                  <a:pt x="27201220" y="2290043"/>
                  <a:pt x="27152600" y="2317010"/>
                </a:cubicBezTo>
                <a:cubicBezTo>
                  <a:pt x="27072680" y="2361335"/>
                  <a:pt x="27051000" y="2387672"/>
                  <a:pt x="27051000" y="2440422"/>
                </a:cubicBezTo>
                <a:cubicBezTo>
                  <a:pt x="27051000" y="2470085"/>
                  <a:pt x="27060272" y="2482829"/>
                  <a:pt x="27096196" y="2502522"/>
                </a:cubicBezTo>
                <a:cubicBezTo>
                  <a:pt x="27191312" y="2554669"/>
                  <a:pt x="27222542" y="2580646"/>
                  <a:pt x="27285640" y="2660111"/>
                </a:cubicBezTo>
                <a:cubicBezTo>
                  <a:pt x="27345624" y="2735659"/>
                  <a:pt x="27358336" y="2744780"/>
                  <a:pt x="27446912" y="2775839"/>
                </a:cubicBezTo>
                <a:cubicBezTo>
                  <a:pt x="27499796" y="2794382"/>
                  <a:pt x="27548976" y="2813204"/>
                  <a:pt x="27556192" y="2817666"/>
                </a:cubicBezTo>
                <a:cubicBezTo>
                  <a:pt x="27563412" y="2822127"/>
                  <a:pt x="27586510" y="2862520"/>
                  <a:pt x="27607526" y="2907428"/>
                </a:cubicBezTo>
                <a:cubicBezTo>
                  <a:pt x="27649436" y="2996985"/>
                  <a:pt x="27681400" y="3021451"/>
                  <a:pt x="27776156" y="3036489"/>
                </a:cubicBezTo>
                <a:cubicBezTo>
                  <a:pt x="27849648" y="3048153"/>
                  <a:pt x="27909544" y="3083936"/>
                  <a:pt x="27933672" y="3130594"/>
                </a:cubicBezTo>
                <a:cubicBezTo>
                  <a:pt x="27975596" y="3211668"/>
                  <a:pt x="28032344" y="3258860"/>
                  <a:pt x="28163300" y="3321553"/>
                </a:cubicBezTo>
                <a:cubicBezTo>
                  <a:pt x="28257264" y="3366538"/>
                  <a:pt x="28303700" y="3396910"/>
                  <a:pt x="28329564" y="3430301"/>
                </a:cubicBezTo>
                <a:cubicBezTo>
                  <a:pt x="28411992" y="3536725"/>
                  <a:pt x="28475260" y="3597182"/>
                  <a:pt x="28520748" y="3612998"/>
                </a:cubicBezTo>
                <a:cubicBezTo>
                  <a:pt x="28547094" y="3622158"/>
                  <a:pt x="28596392" y="3643883"/>
                  <a:pt x="28630300" y="3661277"/>
                </a:cubicBezTo>
                <a:cubicBezTo>
                  <a:pt x="28683538" y="3688585"/>
                  <a:pt x="28696776" y="3703644"/>
                  <a:pt x="28727266" y="3771605"/>
                </a:cubicBezTo>
                <a:cubicBezTo>
                  <a:pt x="28768676" y="3863896"/>
                  <a:pt x="28805708" y="3896677"/>
                  <a:pt x="28899300" y="3923885"/>
                </a:cubicBezTo>
                <a:cubicBezTo>
                  <a:pt x="28996324" y="3952090"/>
                  <a:pt x="29015776" y="3973492"/>
                  <a:pt x="29038004" y="4076485"/>
                </a:cubicBezTo>
                <a:cubicBezTo>
                  <a:pt x="29055072" y="4155577"/>
                  <a:pt x="29055060" y="4173434"/>
                  <a:pt x="29037908" y="4241585"/>
                </a:cubicBezTo>
                <a:cubicBezTo>
                  <a:pt x="29008372" y="4358972"/>
                  <a:pt x="28990644" y="4390208"/>
                  <a:pt x="28938088" y="4417482"/>
                </a:cubicBezTo>
                <a:cubicBezTo>
                  <a:pt x="28837096" y="4469892"/>
                  <a:pt x="28727400" y="4678631"/>
                  <a:pt x="28727400" y="4818394"/>
                </a:cubicBezTo>
                <a:lnTo>
                  <a:pt x="28727400" y="4870450"/>
                </a:lnTo>
                <a:lnTo>
                  <a:pt x="27965400" y="4870450"/>
                </a:lnTo>
                <a:lnTo>
                  <a:pt x="27965400" y="4825165"/>
                </a:lnTo>
                <a:cubicBezTo>
                  <a:pt x="27965400" y="4800259"/>
                  <a:pt x="27959224" y="4768340"/>
                  <a:pt x="27951676" y="4754235"/>
                </a:cubicBezTo>
                <a:cubicBezTo>
                  <a:pt x="27934208" y="4721600"/>
                  <a:pt x="27826604" y="4665880"/>
                  <a:pt x="27796496" y="4673879"/>
                </a:cubicBezTo>
                <a:cubicBezTo>
                  <a:pt x="27752444" y="4685580"/>
                  <a:pt x="27700082" y="4643866"/>
                  <a:pt x="27660572" y="4565595"/>
                </a:cubicBezTo>
                <a:cubicBezTo>
                  <a:pt x="27616968" y="4479216"/>
                  <a:pt x="27598442" y="4464546"/>
                  <a:pt x="27476048" y="4419478"/>
                </a:cubicBezTo>
                <a:cubicBezTo>
                  <a:pt x="27360862" y="4377062"/>
                  <a:pt x="27319696" y="4349595"/>
                  <a:pt x="27258420" y="4274269"/>
                </a:cubicBezTo>
                <a:cubicBezTo>
                  <a:pt x="27190688" y="4191003"/>
                  <a:pt x="27146260" y="4155225"/>
                  <a:pt x="27042868" y="4100680"/>
                </a:cubicBezTo>
                <a:cubicBezTo>
                  <a:pt x="26935076" y="4043811"/>
                  <a:pt x="26904056" y="4016084"/>
                  <a:pt x="26866848" y="3943350"/>
                </a:cubicBezTo>
                <a:cubicBezTo>
                  <a:pt x="26826980" y="3865414"/>
                  <a:pt x="26792164" y="3836910"/>
                  <a:pt x="26695400" y="3802978"/>
                </a:cubicBezTo>
                <a:cubicBezTo>
                  <a:pt x="26592922" y="3767043"/>
                  <a:pt x="26571204" y="3748887"/>
                  <a:pt x="26543212" y="3675731"/>
                </a:cubicBezTo>
                <a:cubicBezTo>
                  <a:pt x="26514226" y="3599975"/>
                  <a:pt x="26473784" y="3569911"/>
                  <a:pt x="26365028" y="3543258"/>
                </a:cubicBezTo>
                <a:cubicBezTo>
                  <a:pt x="26271324" y="3520294"/>
                  <a:pt x="26253080" y="3505542"/>
                  <a:pt x="26179804" y="3393474"/>
                </a:cubicBezTo>
                <a:cubicBezTo>
                  <a:pt x="26154086" y="3354144"/>
                  <a:pt x="26121366" y="3332363"/>
                  <a:pt x="26002428" y="3275401"/>
                </a:cubicBezTo>
                <a:cubicBezTo>
                  <a:pt x="25861664" y="3207988"/>
                  <a:pt x="25853828" y="3202064"/>
                  <a:pt x="25777516" y="3105422"/>
                </a:cubicBezTo>
                <a:cubicBezTo>
                  <a:pt x="25697544" y="3004145"/>
                  <a:pt x="25626268" y="2951959"/>
                  <a:pt x="25544410" y="2934749"/>
                </a:cubicBezTo>
                <a:cubicBezTo>
                  <a:pt x="25495028" y="2924367"/>
                  <a:pt x="25472352" y="2899601"/>
                  <a:pt x="25406308" y="2783920"/>
                </a:cubicBezTo>
                <a:cubicBezTo>
                  <a:pt x="25354360" y="2692930"/>
                  <a:pt x="25353472" y="2692166"/>
                  <a:pt x="25253204" y="2651956"/>
                </a:cubicBezTo>
                <a:cubicBezTo>
                  <a:pt x="25114816" y="2596460"/>
                  <a:pt x="25101548" y="2576669"/>
                  <a:pt x="25101548" y="2425700"/>
                </a:cubicBezTo>
                <a:cubicBezTo>
                  <a:pt x="25101548" y="2273968"/>
                  <a:pt x="25115052" y="2253743"/>
                  <a:pt x="25252918" y="2198961"/>
                </a:cubicBezTo>
                <a:lnTo>
                  <a:pt x="25353488" y="2159000"/>
                </a:lnTo>
                <a:lnTo>
                  <a:pt x="25405318" y="2063750"/>
                </a:lnTo>
                <a:cubicBezTo>
                  <a:pt x="25456844" y="1969059"/>
                  <a:pt x="25457822" y="1968164"/>
                  <a:pt x="25571816" y="1911350"/>
                </a:cubicBezTo>
                <a:cubicBezTo>
                  <a:pt x="25692672" y="1851114"/>
                  <a:pt x="25713332" y="1834793"/>
                  <a:pt x="25774648" y="1751118"/>
                </a:cubicBezTo>
                <a:cubicBezTo>
                  <a:pt x="25833504" y="1670802"/>
                  <a:pt x="25878284" y="1639973"/>
                  <a:pt x="26019242" y="1582723"/>
                </a:cubicBezTo>
                <a:cubicBezTo>
                  <a:pt x="26144100" y="1532012"/>
                  <a:pt x="26150824" y="1527299"/>
                  <a:pt x="26180436" y="1469752"/>
                </a:cubicBezTo>
                <a:cubicBezTo>
                  <a:pt x="26222920" y="1387187"/>
                  <a:pt x="26261106" y="1359009"/>
                  <a:pt x="26365028" y="1333542"/>
                </a:cubicBezTo>
                <a:cubicBezTo>
                  <a:pt x="26474400" y="1306739"/>
                  <a:pt x="26510352" y="1279651"/>
                  <a:pt x="26551278" y="1193215"/>
                </a:cubicBezTo>
                <a:cubicBezTo>
                  <a:pt x="26602412" y="1085215"/>
                  <a:pt x="26608818" y="1078780"/>
                  <a:pt x="26695400" y="1048455"/>
                </a:cubicBezTo>
                <a:cubicBezTo>
                  <a:pt x="26810928" y="1007992"/>
                  <a:pt x="26852282" y="978990"/>
                  <a:pt x="26883452" y="916573"/>
                </a:cubicBezTo>
                <a:cubicBezTo>
                  <a:pt x="26931700" y="819968"/>
                  <a:pt x="26954340" y="797063"/>
                  <a:pt x="27044344" y="753793"/>
                </a:cubicBezTo>
                <a:cubicBezTo>
                  <a:pt x="27113300" y="720643"/>
                  <a:pt x="27158348" y="685111"/>
                  <a:pt x="27247544" y="593519"/>
                </a:cubicBezTo>
                <a:lnTo>
                  <a:pt x="27362148" y="475838"/>
                </a:lnTo>
                <a:lnTo>
                  <a:pt x="27473234" y="444828"/>
                </a:lnTo>
                <a:cubicBezTo>
                  <a:pt x="27555312" y="421914"/>
                  <a:pt x="27588900" y="406217"/>
                  <a:pt x="27601884" y="384709"/>
                </a:cubicBezTo>
                <a:cubicBezTo>
                  <a:pt x="27700634" y="221079"/>
                  <a:pt x="27732514" y="193516"/>
                  <a:pt x="27847584" y="172264"/>
                </a:cubicBezTo>
                <a:cubicBezTo>
                  <a:pt x="27938830" y="155411"/>
                  <a:pt x="27965400" y="128772"/>
                  <a:pt x="27965400" y="54135"/>
                </a:cubicBezTo>
                <a:lnTo>
                  <a:pt x="27965400" y="597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94835" y="-593867"/>
            <a:ext cx="3202330" cy="2964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486859" y="2327133"/>
            <a:ext cx="7218283" cy="1919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数据库与数据结构设计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96641" y="1922732"/>
            <a:ext cx="239532" cy="23953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50800" y="0"/>
            <a:ext cx="12280900" cy="6985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14000"/>
                </a:schemeClr>
              </a:gs>
              <a:gs pos="100000">
                <a:schemeClr val="accent2">
                  <a:alpha val="0"/>
                </a:schemeClr>
              </a:gs>
            </a:gsLst>
            <a:lin ang="6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6240" y="2267404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0408" y="2575889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23215" y="2267404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57383" y="2575889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44727" y="2267404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78895" y="2575889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8640" y="4520682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2808" y="4829167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45615" y="4520682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79783" y="4829167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67127" y="4520682"/>
            <a:ext cx="3473285" cy="1616318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01295" y="4829167"/>
            <a:ext cx="3204948" cy="1126066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627242" y="1727252"/>
            <a:ext cx="1210314" cy="870780"/>
            <a:chOff x="1627242" y="1727252"/>
            <a:chExt cx="1210314" cy="870780"/>
          </a:xfrm>
        </p:grpSpPr>
        <p:grpSp>
          <p:nvGrpSpPr>
            <p:cNvPr id="18" name="组合 17"/>
            <p:cNvGrpSpPr/>
            <p:nvPr/>
          </p:nvGrpSpPr>
          <p:grpSpPr>
            <a:xfrm>
              <a:off x="1821479" y="1727252"/>
              <a:ext cx="820067" cy="820067"/>
              <a:chOff x="1821479" y="1727252"/>
              <a:chExt cx="820067" cy="820067"/>
            </a:xfrm>
          </p:grpSpPr>
          <p:sp>
            <p:nvSpPr>
              <p:cNvPr id="19" name="标题 1"/>
              <p:cNvSpPr txBox="1"/>
              <p:nvPr/>
            </p:nvSpPr>
            <p:spPr>
              <a:xfrm>
                <a:off x="1867974" y="1773531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 rot="11251821">
                <a:off x="1866202" y="1771976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 rot="20261864">
              <a:off x="1651819" y="2032698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1728505" y="1917876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496221" y="1772868"/>
            <a:ext cx="1210314" cy="870780"/>
            <a:chOff x="5496221" y="1772868"/>
            <a:chExt cx="1210314" cy="870780"/>
          </a:xfrm>
        </p:grpSpPr>
        <p:grpSp>
          <p:nvGrpSpPr>
            <p:cNvPr id="24" name="组合 23"/>
            <p:cNvGrpSpPr/>
            <p:nvPr/>
          </p:nvGrpSpPr>
          <p:grpSpPr>
            <a:xfrm>
              <a:off x="5690458" y="1772868"/>
              <a:ext cx="820067" cy="820067"/>
              <a:chOff x="5690458" y="1772868"/>
              <a:chExt cx="820067" cy="820067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5736953" y="1819147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 rot="11251821">
                <a:off x="5735181" y="1817592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27" name="标题 1"/>
            <p:cNvSpPr txBox="1"/>
            <p:nvPr/>
          </p:nvSpPr>
          <p:spPr>
            <a:xfrm rot="20261864">
              <a:off x="5520798" y="2078314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8" name="标题 1"/>
          <p:cNvSpPr txBox="1"/>
          <p:nvPr/>
        </p:nvSpPr>
        <p:spPr>
          <a:xfrm>
            <a:off x="5597484" y="1963492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123179" y="1712391"/>
            <a:ext cx="1210314" cy="870780"/>
            <a:chOff x="9123179" y="1712391"/>
            <a:chExt cx="1210314" cy="870780"/>
          </a:xfrm>
        </p:grpSpPr>
        <p:grpSp>
          <p:nvGrpSpPr>
            <p:cNvPr id="30" name="组合 29"/>
            <p:cNvGrpSpPr/>
            <p:nvPr/>
          </p:nvGrpSpPr>
          <p:grpSpPr>
            <a:xfrm>
              <a:off x="9317416" y="1712391"/>
              <a:ext cx="820067" cy="820067"/>
              <a:chOff x="9317416" y="1712391"/>
              <a:chExt cx="820067" cy="820067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9363911" y="1758670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 rot="11251821">
                <a:off x="9362139" y="1757115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33" name="标题 1"/>
            <p:cNvSpPr txBox="1"/>
            <p:nvPr/>
          </p:nvSpPr>
          <p:spPr>
            <a:xfrm rot="20261864">
              <a:off x="9147756" y="2017837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4" name="标题 1"/>
          <p:cNvSpPr txBox="1"/>
          <p:nvPr/>
        </p:nvSpPr>
        <p:spPr>
          <a:xfrm>
            <a:off x="9224442" y="1903015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758292" y="4007366"/>
            <a:ext cx="1210314" cy="870780"/>
            <a:chOff x="1758292" y="4007366"/>
            <a:chExt cx="1210314" cy="870780"/>
          </a:xfrm>
        </p:grpSpPr>
        <p:grpSp>
          <p:nvGrpSpPr>
            <p:cNvPr id="36" name="组合 35"/>
            <p:cNvGrpSpPr/>
            <p:nvPr/>
          </p:nvGrpSpPr>
          <p:grpSpPr>
            <a:xfrm>
              <a:off x="1952529" y="4007366"/>
              <a:ext cx="820067" cy="820067"/>
              <a:chOff x="1952529" y="4007366"/>
              <a:chExt cx="820067" cy="820067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1999024" y="4053645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 rot="11251821">
                <a:off x="1997252" y="4052090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39" name="标题 1"/>
            <p:cNvSpPr txBox="1"/>
            <p:nvPr/>
          </p:nvSpPr>
          <p:spPr>
            <a:xfrm rot="20261864">
              <a:off x="1782869" y="4312812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859555" y="4197990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797481" y="2604145"/>
            <a:ext cx="3201817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系统概述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4478894" y="2604145"/>
            <a:ext cx="3201817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总体结构设计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8157381" y="2604145"/>
            <a:ext cx="3201817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模块设计</a:t>
            </a: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822808" y="4868380"/>
            <a:ext cx="3204948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数据库与数据结构设计</a:t>
            </a:r>
            <a:endParaRPr kumimoji="1"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5414552" y="3988887"/>
            <a:ext cx="1210314" cy="870780"/>
            <a:chOff x="5414552" y="3988887"/>
            <a:chExt cx="1210314" cy="870780"/>
          </a:xfrm>
        </p:grpSpPr>
        <p:grpSp>
          <p:nvGrpSpPr>
            <p:cNvPr id="46" name="组合 45"/>
            <p:cNvGrpSpPr/>
            <p:nvPr/>
          </p:nvGrpSpPr>
          <p:grpSpPr>
            <a:xfrm>
              <a:off x="5608789" y="3988887"/>
              <a:ext cx="820067" cy="820067"/>
              <a:chOff x="5608789" y="3988887"/>
              <a:chExt cx="820067" cy="820067"/>
            </a:xfrm>
          </p:grpSpPr>
          <p:sp>
            <p:nvSpPr>
              <p:cNvPr id="47" name="标题 1"/>
              <p:cNvSpPr txBox="1"/>
              <p:nvPr/>
            </p:nvSpPr>
            <p:spPr>
              <a:xfrm>
                <a:off x="5655284" y="4035166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48" name="标题 1"/>
              <p:cNvSpPr txBox="1"/>
              <p:nvPr/>
            </p:nvSpPr>
            <p:spPr>
              <a:xfrm rot="11251821">
                <a:off x="5653512" y="4033611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49" name="标题 1"/>
            <p:cNvSpPr txBox="1"/>
            <p:nvPr/>
          </p:nvSpPr>
          <p:spPr>
            <a:xfrm rot="20261864">
              <a:off x="5439129" y="4294333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50" name="标题 1"/>
          <p:cNvSpPr txBox="1"/>
          <p:nvPr/>
        </p:nvSpPr>
        <p:spPr>
          <a:xfrm>
            <a:off x="5515815" y="4179511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4501294" y="4868380"/>
            <a:ext cx="3204948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接口设计</a:t>
            </a:r>
            <a:endParaRPr kumimoji="1"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9247972" y="3997599"/>
            <a:ext cx="1210314" cy="870780"/>
            <a:chOff x="9247972" y="3997599"/>
            <a:chExt cx="1210314" cy="870780"/>
          </a:xfrm>
        </p:grpSpPr>
        <p:grpSp>
          <p:nvGrpSpPr>
            <p:cNvPr id="53" name="组合 52"/>
            <p:cNvGrpSpPr/>
            <p:nvPr/>
          </p:nvGrpSpPr>
          <p:grpSpPr>
            <a:xfrm>
              <a:off x="9442209" y="3997599"/>
              <a:ext cx="820067" cy="820067"/>
              <a:chOff x="9442209" y="3997599"/>
              <a:chExt cx="820067" cy="820067"/>
            </a:xfrm>
          </p:grpSpPr>
          <p:sp>
            <p:nvSpPr>
              <p:cNvPr id="54" name="标题 1"/>
              <p:cNvSpPr txBox="1"/>
              <p:nvPr/>
            </p:nvSpPr>
            <p:spPr>
              <a:xfrm>
                <a:off x="9488704" y="4043878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55" name="标题 1"/>
              <p:cNvSpPr txBox="1"/>
              <p:nvPr/>
            </p:nvSpPr>
            <p:spPr>
              <a:xfrm rot="11251821">
                <a:off x="9486932" y="4042323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56" name="标题 1"/>
            <p:cNvSpPr txBox="1"/>
            <p:nvPr/>
          </p:nvSpPr>
          <p:spPr>
            <a:xfrm rot="20261864">
              <a:off x="9272549" y="4303045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57" name="标题 1"/>
          <p:cNvSpPr txBox="1"/>
          <p:nvPr/>
        </p:nvSpPr>
        <p:spPr>
          <a:xfrm>
            <a:off x="9349235" y="4188223"/>
            <a:ext cx="1007788" cy="507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>
            <a:off x="8183307" y="4868380"/>
            <a:ext cx="3201817" cy="105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其他设计</a:t>
            </a: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4574177" y="898977"/>
            <a:ext cx="3005546" cy="621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87A8EB">
                    <a:alpha val="5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5325688" y="637367"/>
            <a:ext cx="150252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 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66800" y="1986280"/>
            <a:ext cx="6045200" cy="1686560"/>
          </a:xfrm>
          <a:prstGeom prst="roundRect">
            <a:avLst>
              <a:gd name="adj" fmla="val 8233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649549" y="1826135"/>
            <a:ext cx="1898638" cy="2978190"/>
          </a:xfrm>
          <a:custGeom>
            <a:avLst/>
            <a:gdLst>
              <a:gd name="connsiteX0" fmla="*/ 170179 w 2255520"/>
              <a:gd name="connsiteY0" fmla="*/ 0 h 3537994"/>
              <a:gd name="connsiteX1" fmla="*/ 2085341 w 2255520"/>
              <a:gd name="connsiteY1" fmla="*/ 0 h 3537994"/>
              <a:gd name="connsiteX2" fmla="*/ 2255520 w 2255520"/>
              <a:gd name="connsiteY2" fmla="*/ 170179 h 3537994"/>
              <a:gd name="connsiteX3" fmla="*/ 2255520 w 2255520"/>
              <a:gd name="connsiteY3" fmla="*/ 1204418 h 3537994"/>
              <a:gd name="connsiteX4" fmla="*/ 2255520 w 2255520"/>
              <a:gd name="connsiteY4" fmla="*/ 3474262 h 3537994"/>
              <a:gd name="connsiteX5" fmla="*/ 2185398 w 2255520"/>
              <a:gd name="connsiteY5" fmla="*/ 3537994 h 3537994"/>
              <a:gd name="connsiteX6" fmla="*/ 2185398 w 2255520"/>
              <a:gd name="connsiteY6" fmla="*/ 226908 h 3537994"/>
              <a:gd name="connsiteX7" fmla="*/ 2025800 w 2255520"/>
              <a:gd name="connsiteY7" fmla="*/ 67310 h 3537994"/>
              <a:gd name="connsiteX8" fmla="*/ 229720 w 2255520"/>
              <a:gd name="connsiteY8" fmla="*/ 67310 h 3537994"/>
              <a:gd name="connsiteX9" fmla="*/ 70122 w 2255520"/>
              <a:gd name="connsiteY9" fmla="*/ 226908 h 3537994"/>
              <a:gd name="connsiteX10" fmla="*/ 70122 w 2255520"/>
              <a:gd name="connsiteY10" fmla="*/ 3537994 h 3537994"/>
              <a:gd name="connsiteX11" fmla="*/ 0 w 2255520"/>
              <a:gd name="connsiteY11" fmla="*/ 3474262 h 3537994"/>
              <a:gd name="connsiteX12" fmla="*/ 0 w 2255520"/>
              <a:gd name="connsiteY12" fmla="*/ 1204418 h 3537994"/>
              <a:gd name="connsiteX13" fmla="*/ 0 w 2255520"/>
              <a:gd name="connsiteY13" fmla="*/ 170179 h 3537994"/>
              <a:gd name="connsiteX14" fmla="*/ 170179 w 2255520"/>
              <a:gd name="connsiteY14" fmla="*/ 0 h 3537994"/>
            </a:gdLst>
            <a:ahLst/>
            <a:cxnLst/>
            <a:rect l="l" t="t" r="r" b="b"/>
            <a:pathLst>
              <a:path w="2255520" h="3537994">
                <a:moveTo>
                  <a:pt x="170179" y="0"/>
                </a:moveTo>
                <a:lnTo>
                  <a:pt x="2085341" y="0"/>
                </a:lnTo>
                <a:cubicBezTo>
                  <a:pt x="2179328" y="0"/>
                  <a:pt x="2255520" y="76192"/>
                  <a:pt x="2255520" y="170179"/>
                </a:cubicBezTo>
                <a:lnTo>
                  <a:pt x="2255520" y="1204418"/>
                </a:lnTo>
                <a:lnTo>
                  <a:pt x="2255520" y="3474262"/>
                </a:lnTo>
                <a:lnTo>
                  <a:pt x="2185398" y="3537994"/>
                </a:lnTo>
                <a:lnTo>
                  <a:pt x="2185398" y="226908"/>
                </a:lnTo>
                <a:cubicBezTo>
                  <a:pt x="2185398" y="138764"/>
                  <a:pt x="2113944" y="67310"/>
                  <a:pt x="2025800" y="67310"/>
                </a:cubicBezTo>
                <a:lnTo>
                  <a:pt x="229720" y="67310"/>
                </a:lnTo>
                <a:cubicBezTo>
                  <a:pt x="141576" y="67310"/>
                  <a:pt x="70122" y="138764"/>
                  <a:pt x="70122" y="226908"/>
                </a:cubicBezTo>
                <a:lnTo>
                  <a:pt x="70122" y="3537994"/>
                </a:lnTo>
                <a:lnTo>
                  <a:pt x="0" y="3474262"/>
                </a:lnTo>
                <a:lnTo>
                  <a:pt x="0" y="1204418"/>
                </a:lnTo>
                <a:lnTo>
                  <a:pt x="0" y="170179"/>
                </a:lnTo>
                <a:cubicBezTo>
                  <a:pt x="0" y="76192"/>
                  <a:pt x="76192" y="0"/>
                  <a:pt x="17017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51861" y="2839982"/>
            <a:ext cx="397688" cy="1910694"/>
          </a:xfrm>
          <a:custGeom>
            <a:avLst/>
            <a:gdLst>
              <a:gd name="connsiteX0" fmla="*/ 472440 w 472440"/>
              <a:gd name="connsiteY0" fmla="*/ 0 h 2269844"/>
              <a:gd name="connsiteX1" fmla="*/ 472440 w 472440"/>
              <a:gd name="connsiteY1" fmla="*/ 2269844 h 2269844"/>
              <a:gd name="connsiteX2" fmla="*/ 468688 w 472440"/>
              <a:gd name="connsiteY2" fmla="*/ 2266434 h 2269844"/>
              <a:gd name="connsiteX3" fmla="*/ 0 w 472440"/>
              <a:gd name="connsiteY3" fmla="*/ 1134922 h 2269844"/>
              <a:gd name="connsiteX4" fmla="*/ 468688 w 472440"/>
              <a:gd name="connsiteY4" fmla="*/ 3410 h 2269844"/>
              <a:gd name="connsiteX5" fmla="*/ 472440 w 472440"/>
              <a:gd name="connsiteY5" fmla="*/ 0 h 2269844"/>
            </a:gdLst>
            <a:ahLst/>
            <a:cxnLst/>
            <a:rect l="l" t="t" r="r" b="b"/>
            <a:pathLst>
              <a:path w="472440" h="2269844">
                <a:moveTo>
                  <a:pt x="472440" y="0"/>
                </a:moveTo>
                <a:lnTo>
                  <a:pt x="472440" y="2269844"/>
                </a:lnTo>
                <a:lnTo>
                  <a:pt x="468688" y="2266434"/>
                </a:lnTo>
                <a:cubicBezTo>
                  <a:pt x="179108" y="1976855"/>
                  <a:pt x="0" y="1576805"/>
                  <a:pt x="0" y="1134922"/>
                </a:cubicBezTo>
                <a:cubicBezTo>
                  <a:pt x="0" y="693039"/>
                  <a:pt x="179108" y="292989"/>
                  <a:pt x="468688" y="3410"/>
                </a:cubicBezTo>
                <a:lnTo>
                  <a:pt x="47244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548186" y="2839982"/>
            <a:ext cx="397688" cy="1910694"/>
          </a:xfrm>
          <a:custGeom>
            <a:avLst/>
            <a:gdLst>
              <a:gd name="connsiteX0" fmla="*/ 0 w 472440"/>
              <a:gd name="connsiteY0" fmla="*/ 0 h 2269844"/>
              <a:gd name="connsiteX1" fmla="*/ 3752 w 472440"/>
              <a:gd name="connsiteY1" fmla="*/ 3410 h 2269844"/>
              <a:gd name="connsiteX2" fmla="*/ 472440 w 472440"/>
              <a:gd name="connsiteY2" fmla="*/ 1134922 h 2269844"/>
              <a:gd name="connsiteX3" fmla="*/ 3752 w 472440"/>
              <a:gd name="connsiteY3" fmla="*/ 2266434 h 2269844"/>
              <a:gd name="connsiteX4" fmla="*/ 0 w 472440"/>
              <a:gd name="connsiteY4" fmla="*/ 2269844 h 2269844"/>
              <a:gd name="connsiteX5" fmla="*/ 0 w 472440"/>
              <a:gd name="connsiteY5" fmla="*/ 0 h 2269844"/>
            </a:gdLst>
            <a:ahLst/>
            <a:cxnLst/>
            <a:rect l="l" t="t" r="r" b="b"/>
            <a:pathLst>
              <a:path w="472440" h="2269844">
                <a:moveTo>
                  <a:pt x="0" y="0"/>
                </a:moveTo>
                <a:lnTo>
                  <a:pt x="3752" y="3410"/>
                </a:lnTo>
                <a:cubicBezTo>
                  <a:pt x="293332" y="292989"/>
                  <a:pt x="472440" y="693039"/>
                  <a:pt x="472440" y="1134922"/>
                </a:cubicBezTo>
                <a:cubicBezTo>
                  <a:pt x="472440" y="1576805"/>
                  <a:pt x="293332" y="1976855"/>
                  <a:pt x="3752" y="2266434"/>
                </a:cubicBezTo>
                <a:lnTo>
                  <a:pt x="0" y="22698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 l="34692" r="34692"/>
          <a:stretch>
            <a:fillRect/>
          </a:stretch>
        </p:blipFill>
        <p:spPr>
          <a:xfrm>
            <a:off x="8708575" y="1886536"/>
            <a:ext cx="1780584" cy="3259541"/>
          </a:xfrm>
          <a:custGeom>
            <a:avLst/>
            <a:gdLst/>
            <a:ahLst/>
            <a:cxnLst/>
            <a:rect l="l" t="t" r="r" b="b"/>
            <a:pathLst>
              <a:path w="1780584" h="3259541">
                <a:moveTo>
                  <a:pt x="134345" y="0"/>
                </a:moveTo>
                <a:lnTo>
                  <a:pt x="1646239" y="0"/>
                </a:lnTo>
                <a:cubicBezTo>
                  <a:pt x="1720436" y="0"/>
                  <a:pt x="1780584" y="60148"/>
                  <a:pt x="1780584" y="134345"/>
                </a:cubicBezTo>
                <a:lnTo>
                  <a:pt x="1780584" y="2921530"/>
                </a:lnTo>
                <a:lnTo>
                  <a:pt x="1747113" y="2951950"/>
                </a:lnTo>
                <a:cubicBezTo>
                  <a:pt x="1514271" y="3144109"/>
                  <a:pt x="1215762" y="3259541"/>
                  <a:pt x="890292" y="3259541"/>
                </a:cubicBezTo>
                <a:cubicBezTo>
                  <a:pt x="564822" y="3259541"/>
                  <a:pt x="266313" y="3144109"/>
                  <a:pt x="33471" y="2951950"/>
                </a:cubicBezTo>
                <a:lnTo>
                  <a:pt x="0" y="2921530"/>
                </a:lnTo>
                <a:lnTo>
                  <a:pt x="0" y="134345"/>
                </a:lnTo>
                <a:cubicBezTo>
                  <a:pt x="0" y="60148"/>
                  <a:pt x="60148" y="0"/>
                  <a:pt x="13434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8956348" y="1846393"/>
            <a:ext cx="1285040" cy="127271"/>
          </a:xfrm>
          <a:custGeom>
            <a:avLst/>
            <a:gdLst>
              <a:gd name="connsiteX0" fmla="*/ 519 w 1526586"/>
              <a:gd name="connsiteY0" fmla="*/ 0 h 119380"/>
              <a:gd name="connsiteX1" fmla="*/ 1526067 w 1526586"/>
              <a:gd name="connsiteY1" fmla="*/ 0 h 119380"/>
              <a:gd name="connsiteX2" fmla="*/ 1526586 w 1526586"/>
              <a:gd name="connsiteY2" fmla="*/ 2572 h 119380"/>
              <a:gd name="connsiteX3" fmla="*/ 1409778 w 1526586"/>
              <a:gd name="connsiteY3" fmla="*/ 119380 h 119380"/>
              <a:gd name="connsiteX4" fmla="*/ 116808 w 1526586"/>
              <a:gd name="connsiteY4" fmla="*/ 119380 h 119380"/>
              <a:gd name="connsiteX5" fmla="*/ 0 w 1526586"/>
              <a:gd name="connsiteY5" fmla="*/ 2572 h 119380"/>
              <a:gd name="connsiteX6" fmla="*/ 519 w 1526586"/>
              <a:gd name="connsiteY6" fmla="*/ 0 h 119380"/>
            </a:gdLst>
            <a:ahLst/>
            <a:cxnLst/>
            <a:rect l="l" t="t" r="r" b="b"/>
            <a:pathLst>
              <a:path w="1526586" h="119380">
                <a:moveTo>
                  <a:pt x="519" y="0"/>
                </a:moveTo>
                <a:lnTo>
                  <a:pt x="1526067" y="0"/>
                </a:lnTo>
                <a:lnTo>
                  <a:pt x="1526586" y="2572"/>
                </a:lnTo>
                <a:cubicBezTo>
                  <a:pt x="1526586" y="67083"/>
                  <a:pt x="1474289" y="119380"/>
                  <a:pt x="1409778" y="119380"/>
                </a:cubicBezTo>
                <a:lnTo>
                  <a:pt x="116808" y="119380"/>
                </a:lnTo>
                <a:cubicBezTo>
                  <a:pt x="52297" y="119380"/>
                  <a:pt x="0" y="67083"/>
                  <a:pt x="0" y="2572"/>
                </a:cubicBezTo>
                <a:lnTo>
                  <a:pt x="51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989914" y="3156624"/>
            <a:ext cx="1217908" cy="1217907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690722" y="3322260"/>
            <a:ext cx="828178" cy="828175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678836" y="3322260"/>
            <a:ext cx="828178" cy="828175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338095" y="3483097"/>
            <a:ext cx="521546" cy="56496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37170" y="3562029"/>
            <a:ext cx="335280" cy="34863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18607" y="3562029"/>
            <a:ext cx="348636" cy="34863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249680" y="2313264"/>
            <a:ext cx="5618482" cy="363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数据表设计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249678" y="2687319"/>
            <a:ext cx="5618482" cy="7721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users表：存储用户基本信息，包括id、phone、email、school等。
user_role_mapping表：存储用户角色映射关系，包括id、teacher_user_id、student_user_id、role等。
latex_questions表：存储LaTeX格式的题目，包括id、question_content、question_type等。
user_questions_[userId]表：存储每个用户的答题记录，包括id、question_path、attempt_count等。
classes表：存储班级信息，包括id、class_name、description等。
class_students表：存储班级和学生的关联关系，包括id、class_id、student_id等。
teachers表：存储教师信息，包括id、teacher_name、teacher_email等。
posts表：存储社区帖子信息，包括id、post_title、post_content等。
interactions表：存储用户社区互动记录，包括id、interaction_type、post_id等。
friendships表：存储用户好友关系，包括id、user_id、friend_id等。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249680" y="2201889"/>
            <a:ext cx="473919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49680" y="4131904"/>
            <a:ext cx="5618482" cy="363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数据库架构图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49678" y="4505959"/>
            <a:ext cx="5618482" cy="7721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数据库架构包括用户与认证相关数据表、题目与答题相关数据表、班级管理相关数据表和社区互动相关数据表，通过关联关系实现数据共享。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249680" y="4020529"/>
            <a:ext cx="473919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数据库及数据表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56305" y="1257728"/>
            <a:ext cx="4427095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7401" y="1257728"/>
            <a:ext cx="576000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89050" y="1932313"/>
            <a:ext cx="468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包括用户基本信息，如id、name、email、role等。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977505" y="1257728"/>
            <a:ext cx="4427095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08601" y="1257728"/>
            <a:ext cx="576000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47800" y="1401727"/>
            <a:ext cx="297603" cy="2880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10250" y="1932313"/>
            <a:ext cx="468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包括题目内容、类型、难度等信息。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6305" y="2971071"/>
            <a:ext cx="4427095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7401" y="2971071"/>
            <a:ext cx="576000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9050" y="3645657"/>
            <a:ext cx="468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包括答题时间、答案内容、正确性等信息。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77505" y="2971071"/>
            <a:ext cx="4427095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08601" y="2971071"/>
            <a:ext cx="576000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10250" y="3645657"/>
            <a:ext cx="468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包括班级名称、描述、学生列表等信息。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13401" y="3112201"/>
            <a:ext cx="324000" cy="29374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13401" y="1383728"/>
            <a:ext cx="324000" cy="324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47050" y="3097071"/>
            <a:ext cx="299102" cy="32400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56305" y="4684416"/>
            <a:ext cx="4427095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7401" y="4684416"/>
            <a:ext cx="576000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89050" y="5359000"/>
            <a:ext cx="468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包括帖子标题、内容、标签等信息。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977505" y="4684416"/>
            <a:ext cx="4427095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508601" y="4684416"/>
            <a:ext cx="576000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10250" y="5359000"/>
            <a:ext cx="468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包括用户ID、角色等信息。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13425" y="4810415"/>
            <a:ext cx="323952" cy="324000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34601" y="4819728"/>
            <a:ext cx="324000" cy="305377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219850" y="1335413"/>
            <a:ext cx="4083100" cy="368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题目对象（Question）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492150" y="1335413"/>
            <a:ext cx="4083100" cy="368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用户对象（User）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492150" y="3062613"/>
            <a:ext cx="4083100" cy="368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答题记录对象（Record）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28650" y="4777113"/>
            <a:ext cx="4083100" cy="368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帖子对象（Post）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219850" y="4777113"/>
            <a:ext cx="4083100" cy="368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用户角色映射对象（UserRoleMapping）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7219850" y="3062613"/>
            <a:ext cx="4083100" cy="368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班级对象（Class）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数据结构设计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873494" y="2350246"/>
            <a:ext cx="2521212" cy="25212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952110" y="2428862"/>
            <a:ext cx="2363980" cy="236398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74130" y="4236717"/>
            <a:ext cx="650388" cy="65038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0861955" y="4263637"/>
            <a:ext cx="650388" cy="65038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88972" y="3807363"/>
            <a:ext cx="3458052" cy="6578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答题记录存储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88970" y="4521319"/>
            <a:ext cx="3463955" cy="19648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每个用户的答题记录存储在独立的表中，提高查询效率。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94096" y="3807363"/>
            <a:ext cx="3363386" cy="6578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文件存储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407421" y="4521319"/>
            <a:ext cx="3350060" cy="196486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使用文件系统存储上传的图片和文件，支持多种格式。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48477" y="4430463"/>
            <a:ext cx="277345" cy="31673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5676" y="4403543"/>
            <a:ext cx="327296" cy="31673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80349" y="1472451"/>
            <a:ext cx="650388" cy="65038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855735" y="1472451"/>
            <a:ext cx="650388" cy="65038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95191" y="1130300"/>
            <a:ext cx="3458052" cy="6578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用户数据存储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95190" y="1834647"/>
            <a:ext cx="3472874" cy="19473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用户数据存储在MySQL数据库中，使用bcrypt加密存储密码，确保数据安全。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399932" y="1130300"/>
            <a:ext cx="3363386" cy="6578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题目数据存储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408900" y="1834647"/>
            <a:ext cx="3354417" cy="19473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题目内容存储在MySQL数据库中，题目相关的图片存储在文件系统中，使用相对路径在数据库中存储引用。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022561" y="1639277"/>
            <a:ext cx="316737" cy="31673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59345" y="1639277"/>
            <a:ext cx="292397" cy="31673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5431118" y="2930549"/>
            <a:ext cx="1405964" cy="1360607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数据存储设计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82" t="2777" b="157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-1"/>
            <a:ext cx="12192000" cy="5786651"/>
          </a:xfrm>
          <a:prstGeom prst="rect">
            <a:avLst/>
          </a:prstGeom>
          <a:gradFill>
            <a:gsLst>
              <a:gs pos="29000">
                <a:schemeClr val="bg1">
                  <a:alpha val="80000"/>
                </a:schemeClr>
              </a:gs>
              <a:gs pos="97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5097" t="7348" r="1974" b="19629"/>
          <a:stretch>
            <a:fillRect/>
          </a:stretch>
        </p:blipFill>
        <p:spPr>
          <a:xfrm>
            <a:off x="0" y="2606040"/>
            <a:ext cx="12192000" cy="4251960"/>
          </a:xfrm>
          <a:custGeom>
            <a:avLst/>
            <a:gdLst>
              <a:gd name="connsiteX0" fmla="*/ 0 w 12192000"/>
              <a:gd name="connsiteY0" fmla="*/ 0 h 4846320"/>
              <a:gd name="connsiteX1" fmla="*/ 12192000 w 12192000"/>
              <a:gd name="connsiteY1" fmla="*/ 0 h 4846320"/>
              <a:gd name="connsiteX2" fmla="*/ 12192000 w 12192000"/>
              <a:gd name="connsiteY2" fmla="*/ 4846320 h 4846320"/>
              <a:gd name="connsiteX3" fmla="*/ 0 w 12192000"/>
              <a:gd name="connsiteY3" fmla="*/ 4846320 h 4846320"/>
              <a:gd name="connsiteX4" fmla="*/ 0 w 12192000"/>
              <a:gd name="connsiteY4" fmla="*/ 0 h 4846320"/>
            </a:gdLst>
            <a:ahLst/>
            <a:cxnLst/>
            <a:rect l="l" t="t" r="r" b="b"/>
            <a:pathLst>
              <a:path w="12192000" h="4846320">
                <a:moveTo>
                  <a:pt x="0" y="0"/>
                </a:moveTo>
                <a:lnTo>
                  <a:pt x="12192000" y="0"/>
                </a:lnTo>
                <a:lnTo>
                  <a:pt x="1219200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" y="4627880"/>
            <a:ext cx="12192000" cy="2259442"/>
          </a:xfrm>
          <a:custGeom>
            <a:avLst/>
            <a:gdLst>
              <a:gd name="connsiteX0" fmla="*/ 6871688 w 12192000"/>
              <a:gd name="connsiteY0" fmla="*/ 2230120 h 2259442"/>
              <a:gd name="connsiteX1" fmla="*/ 7058002 w 12192000"/>
              <a:gd name="connsiteY1" fmla="*/ 2230120 h 2259442"/>
              <a:gd name="connsiteX2" fmla="*/ 7050402 w 12192000"/>
              <a:gd name="connsiteY2" fmla="*/ 2239371 h 2259442"/>
              <a:gd name="connsiteX3" fmla="*/ 6949671 w 12192000"/>
              <a:gd name="connsiteY3" fmla="*/ 2259442 h 2259442"/>
              <a:gd name="connsiteX4" fmla="*/ 6888736 w 12192000"/>
              <a:gd name="connsiteY4" fmla="*/ 2236509 h 2259442"/>
              <a:gd name="connsiteX5" fmla="*/ 5860949 w 12192000"/>
              <a:gd name="connsiteY5" fmla="*/ 2230120 h 2259442"/>
              <a:gd name="connsiteX6" fmla="*/ 5890537 w 12192000"/>
              <a:gd name="connsiteY6" fmla="*/ 2230120 h 2259442"/>
              <a:gd name="connsiteX7" fmla="*/ 5865163 w 12192000"/>
              <a:gd name="connsiteY7" fmla="*/ 2233970 h 2259442"/>
              <a:gd name="connsiteX8" fmla="*/ 6821736 w 12192000"/>
              <a:gd name="connsiteY8" fmla="*/ 2211400 h 2259442"/>
              <a:gd name="connsiteX9" fmla="*/ 6871688 w 12192000"/>
              <a:gd name="connsiteY9" fmla="*/ 2230120 h 2259442"/>
              <a:gd name="connsiteX10" fmla="*/ 6754488 w 12192000"/>
              <a:gd name="connsiteY10" fmla="*/ 2230120 h 2259442"/>
              <a:gd name="connsiteX11" fmla="*/ 6793153 w 12192000"/>
              <a:gd name="connsiteY11" fmla="*/ 2219380 h 2259442"/>
              <a:gd name="connsiteX12" fmla="*/ 6821736 w 12192000"/>
              <a:gd name="connsiteY12" fmla="*/ 2211400 h 2259442"/>
              <a:gd name="connsiteX13" fmla="*/ 6295854 w 12192000"/>
              <a:gd name="connsiteY13" fmla="*/ 2183622 h 2259442"/>
              <a:gd name="connsiteX14" fmla="*/ 6421756 w 12192000"/>
              <a:gd name="connsiteY14" fmla="*/ 2192056 h 2259442"/>
              <a:gd name="connsiteX15" fmla="*/ 6669078 w 12192000"/>
              <a:gd name="connsiteY15" fmla="*/ 2224022 h 2259442"/>
              <a:gd name="connsiteX16" fmla="*/ 6722737 w 12192000"/>
              <a:gd name="connsiteY16" fmla="*/ 2230121 h 2259442"/>
              <a:gd name="connsiteX17" fmla="*/ 6754488 w 12192000"/>
              <a:gd name="connsiteY17" fmla="*/ 2230121 h 2259442"/>
              <a:gd name="connsiteX18" fmla="*/ 6745268 w 12192000"/>
              <a:gd name="connsiteY18" fmla="*/ 2232682 h 2259442"/>
              <a:gd name="connsiteX19" fmla="*/ 6722736 w 12192000"/>
              <a:gd name="connsiteY19" fmla="*/ 2230121 h 2259442"/>
              <a:gd name="connsiteX20" fmla="*/ 5890537 w 12192000"/>
              <a:gd name="connsiteY20" fmla="*/ 2230121 h 2259442"/>
              <a:gd name="connsiteX21" fmla="*/ 5906062 w 12192000"/>
              <a:gd name="connsiteY21" fmla="*/ 2227765 h 2259442"/>
              <a:gd name="connsiteX22" fmla="*/ 5947513 w 12192000"/>
              <a:gd name="connsiteY22" fmla="*/ 2223977 h 2259442"/>
              <a:gd name="connsiteX23" fmla="*/ 6295854 w 12192000"/>
              <a:gd name="connsiteY23" fmla="*/ 2183622 h 2259442"/>
              <a:gd name="connsiteX24" fmla="*/ 12192000 w 12192000"/>
              <a:gd name="connsiteY24" fmla="*/ 305954 h 2259442"/>
              <a:gd name="connsiteX25" fmla="*/ 12192000 w 12192000"/>
              <a:gd name="connsiteY25" fmla="*/ 2230120 h 2259442"/>
              <a:gd name="connsiteX26" fmla="*/ 7058003 w 12192000"/>
              <a:gd name="connsiteY26" fmla="*/ 2230120 h 2259442"/>
              <a:gd name="connsiteX27" fmla="*/ 7062373 w 12192000"/>
              <a:gd name="connsiteY27" fmla="*/ 2224801 h 2259442"/>
              <a:gd name="connsiteX28" fmla="*/ 7049667 w 12192000"/>
              <a:gd name="connsiteY28" fmla="*/ 2205274 h 2259442"/>
              <a:gd name="connsiteX29" fmla="*/ 7180543 w 12192000"/>
              <a:gd name="connsiteY29" fmla="*/ 2212368 h 2259442"/>
              <a:gd name="connsiteX30" fmla="*/ 7181279 w 12192000"/>
              <a:gd name="connsiteY30" fmla="*/ 2207209 h 2259442"/>
              <a:gd name="connsiteX31" fmla="*/ 7095254 w 12192000"/>
              <a:gd name="connsiteY31" fmla="*/ 2195601 h 2259442"/>
              <a:gd name="connsiteX32" fmla="*/ 7260687 w 12192000"/>
              <a:gd name="connsiteY32" fmla="*/ 2132083 h 2259442"/>
              <a:gd name="connsiteX33" fmla="*/ 7295244 w 12192000"/>
              <a:gd name="connsiteY33" fmla="*/ 2115962 h 2259442"/>
              <a:gd name="connsiteX34" fmla="*/ 7537145 w 12192000"/>
              <a:gd name="connsiteY34" fmla="*/ 2050831 h 2259442"/>
              <a:gd name="connsiteX35" fmla="*/ 7540821 w 12192000"/>
              <a:gd name="connsiteY35" fmla="*/ 2047929 h 2259442"/>
              <a:gd name="connsiteX36" fmla="*/ 7673168 w 12192000"/>
              <a:gd name="connsiteY36" fmla="*/ 2012140 h 2259442"/>
              <a:gd name="connsiteX37" fmla="*/ 7848895 w 12192000"/>
              <a:gd name="connsiteY37" fmla="*/ 1989247 h 2259442"/>
              <a:gd name="connsiteX38" fmla="*/ 7862864 w 12192000"/>
              <a:gd name="connsiteY38" fmla="*/ 1981831 h 2259442"/>
              <a:gd name="connsiteX39" fmla="*/ 7801104 w 12192000"/>
              <a:gd name="connsiteY39" fmla="*/ 1959262 h 2259442"/>
              <a:gd name="connsiteX40" fmla="*/ 8295932 w 12192000"/>
              <a:gd name="connsiteY40" fmla="*/ 1810622 h 2259442"/>
              <a:gd name="connsiteX41" fmla="*/ 8099618 w 12192000"/>
              <a:gd name="connsiteY41" fmla="*/ 1799982 h 2259442"/>
              <a:gd name="connsiteX42" fmla="*/ 8092266 w 12192000"/>
              <a:gd name="connsiteY42" fmla="*/ 1789342 h 2259442"/>
              <a:gd name="connsiteX43" fmla="*/ 8340048 w 12192000"/>
              <a:gd name="connsiteY43" fmla="*/ 1748394 h 2259442"/>
              <a:gd name="connsiteX44" fmla="*/ 8548862 w 12192000"/>
              <a:gd name="connsiteY44" fmla="*/ 1693258 h 2259442"/>
              <a:gd name="connsiteX45" fmla="*/ 8451072 w 12192000"/>
              <a:gd name="connsiteY45" fmla="*/ 1690033 h 2259442"/>
              <a:gd name="connsiteX46" fmla="*/ 8446660 w 12192000"/>
              <a:gd name="connsiteY46" fmla="*/ 1683585 h 2259442"/>
              <a:gd name="connsiteX47" fmla="*/ 8720913 w 12192000"/>
              <a:gd name="connsiteY47" fmla="*/ 1639412 h 2259442"/>
              <a:gd name="connsiteX48" fmla="*/ 8712089 w 12192000"/>
              <a:gd name="connsiteY48" fmla="*/ 1625548 h 2259442"/>
              <a:gd name="connsiteX49" fmla="*/ 8553274 w 12192000"/>
              <a:gd name="connsiteY49" fmla="*/ 1638445 h 2259442"/>
              <a:gd name="connsiteX50" fmla="*/ 8706943 w 12192000"/>
              <a:gd name="connsiteY50" fmla="*/ 1586534 h 2259442"/>
              <a:gd name="connsiteX51" fmla="*/ 8743706 w 12192000"/>
              <a:gd name="connsiteY51" fmla="*/ 1592015 h 2259442"/>
              <a:gd name="connsiteX52" fmla="*/ 8828261 w 12192000"/>
              <a:gd name="connsiteY52" fmla="*/ 1583309 h 2259442"/>
              <a:gd name="connsiteX53" fmla="*/ 8903257 w 12192000"/>
              <a:gd name="connsiteY53" fmla="*/ 1556548 h 2259442"/>
              <a:gd name="connsiteX54" fmla="*/ 8951049 w 12192000"/>
              <a:gd name="connsiteY54" fmla="*/ 1587178 h 2259442"/>
              <a:gd name="connsiteX55" fmla="*/ 9023105 w 12192000"/>
              <a:gd name="connsiteY55" fmla="*/ 1568155 h 2259442"/>
              <a:gd name="connsiteX56" fmla="*/ 9061337 w 12192000"/>
              <a:gd name="connsiteY56" fmla="*/ 1519791 h 2259442"/>
              <a:gd name="connsiteX57" fmla="*/ 9006929 w 12192000"/>
              <a:gd name="connsiteY57" fmla="*/ 1530754 h 2259442"/>
              <a:gd name="connsiteX58" fmla="*/ 8944432 w 12192000"/>
              <a:gd name="connsiteY58" fmla="*/ 1533333 h 2259442"/>
              <a:gd name="connsiteX59" fmla="*/ 8940757 w 12192000"/>
              <a:gd name="connsiteY59" fmla="*/ 1523660 h 2259442"/>
              <a:gd name="connsiteX60" fmla="*/ 9390734 w 12192000"/>
              <a:gd name="connsiteY60" fmla="*/ 1453371 h 2259442"/>
              <a:gd name="connsiteX61" fmla="*/ 9228977 w 12192000"/>
              <a:gd name="connsiteY61" fmla="*/ 1524628 h 2259442"/>
              <a:gd name="connsiteX62" fmla="*/ 9459849 w 12192000"/>
              <a:gd name="connsiteY62" fmla="*/ 1537525 h 2259442"/>
              <a:gd name="connsiteX63" fmla="*/ 9485583 w 12192000"/>
              <a:gd name="connsiteY63" fmla="*/ 1573314 h 2259442"/>
              <a:gd name="connsiteX64" fmla="*/ 9770129 w 12192000"/>
              <a:gd name="connsiteY64" fmla="*/ 1542361 h 2259442"/>
              <a:gd name="connsiteX65" fmla="*/ 9658369 w 12192000"/>
              <a:gd name="connsiteY65" fmla="*/ 1481100 h 2259442"/>
              <a:gd name="connsiteX66" fmla="*/ 9904681 w 12192000"/>
              <a:gd name="connsiteY66" fmla="*/ 1448856 h 2259442"/>
              <a:gd name="connsiteX67" fmla="*/ 10028941 w 12192000"/>
              <a:gd name="connsiteY67" fmla="*/ 1430156 h 2259442"/>
              <a:gd name="connsiteX68" fmla="*/ 10020853 w 12192000"/>
              <a:gd name="connsiteY68" fmla="*/ 1417904 h 2259442"/>
              <a:gd name="connsiteX69" fmla="*/ 9710573 w 12192000"/>
              <a:gd name="connsiteY69" fmla="*/ 1456918 h 2259442"/>
              <a:gd name="connsiteX70" fmla="*/ 9650283 w 12192000"/>
              <a:gd name="connsiteY70" fmla="*/ 1410811 h 2259442"/>
              <a:gd name="connsiteX71" fmla="*/ 9795127 w 12192000"/>
              <a:gd name="connsiteY71" fmla="*/ 1392754 h 2259442"/>
              <a:gd name="connsiteX72" fmla="*/ 9789982 w 12192000"/>
              <a:gd name="connsiteY72" fmla="*/ 1383726 h 2259442"/>
              <a:gd name="connsiteX73" fmla="*/ 9726013 w 12192000"/>
              <a:gd name="connsiteY73" fmla="*/ 1389530 h 2259442"/>
              <a:gd name="connsiteX74" fmla="*/ 9603800 w 12192000"/>
              <a:gd name="connsiteY74" fmla="*/ 1393475 h 2259442"/>
              <a:gd name="connsiteX75" fmla="*/ 9567395 w 12192000"/>
              <a:gd name="connsiteY75" fmla="*/ 1380572 h 2259442"/>
              <a:gd name="connsiteX76" fmla="*/ 9567933 w 12192000"/>
              <a:gd name="connsiteY76" fmla="*/ 1380502 h 2259442"/>
              <a:gd name="connsiteX77" fmla="*/ 9965708 w 12192000"/>
              <a:gd name="connsiteY77" fmla="*/ 1361157 h 2259442"/>
              <a:gd name="connsiteX78" fmla="*/ 9905417 w 12192000"/>
              <a:gd name="connsiteY78" fmla="*/ 1343422 h 2259442"/>
              <a:gd name="connsiteX79" fmla="*/ 10020853 w 12192000"/>
              <a:gd name="connsiteY79" fmla="*/ 1343422 h 2259442"/>
              <a:gd name="connsiteX80" fmla="*/ 9987031 w 12192000"/>
              <a:gd name="connsiteY80" fmla="*/ 1362768 h 2259442"/>
              <a:gd name="connsiteX81" fmla="*/ 10399511 w 12192000"/>
              <a:gd name="connsiteY81" fmla="*/ 1328913 h 2259442"/>
              <a:gd name="connsiteX82" fmla="*/ 10354660 w 12192000"/>
              <a:gd name="connsiteY82" fmla="*/ 1345680 h 2259442"/>
              <a:gd name="connsiteX83" fmla="*/ 10359072 w 12192000"/>
              <a:gd name="connsiteY83" fmla="*/ 1349871 h 2259442"/>
              <a:gd name="connsiteX84" fmla="*/ 10462009 w 12192000"/>
              <a:gd name="connsiteY84" fmla="*/ 1332138 h 2259442"/>
              <a:gd name="connsiteX85" fmla="*/ 10464215 w 12192000"/>
              <a:gd name="connsiteY85" fmla="*/ 1321820 h 2259442"/>
              <a:gd name="connsiteX86" fmla="*/ 10240694 w 12192000"/>
              <a:gd name="connsiteY86" fmla="*/ 1289577 h 2259442"/>
              <a:gd name="connsiteX87" fmla="*/ 10337014 w 12192000"/>
              <a:gd name="connsiteY87" fmla="*/ 1283129 h 2259442"/>
              <a:gd name="connsiteX88" fmla="*/ 10392894 w 12192000"/>
              <a:gd name="connsiteY88" fmla="*/ 1273778 h 2259442"/>
              <a:gd name="connsiteX89" fmla="*/ 10463478 w 12192000"/>
              <a:gd name="connsiteY89" fmla="*/ 1268942 h 2259442"/>
              <a:gd name="connsiteX90" fmla="*/ 10529652 w 12192000"/>
              <a:gd name="connsiteY90" fmla="*/ 1241535 h 2259442"/>
              <a:gd name="connsiteX91" fmla="*/ 10508329 w 12192000"/>
              <a:gd name="connsiteY91" fmla="*/ 1226381 h 2259442"/>
              <a:gd name="connsiteX92" fmla="*/ 10861990 w 12192000"/>
              <a:gd name="connsiteY92" fmla="*/ 1180596 h 2259442"/>
              <a:gd name="connsiteX93" fmla="*/ 10754643 w 12192000"/>
              <a:gd name="connsiteY93" fmla="*/ 1131264 h 2259442"/>
              <a:gd name="connsiteX94" fmla="*/ 10881107 w 12192000"/>
              <a:gd name="connsiteY94" fmla="*/ 1125139 h 2259442"/>
              <a:gd name="connsiteX95" fmla="*/ 10879636 w 12192000"/>
              <a:gd name="connsiteY95" fmla="*/ 1121270 h 2259442"/>
              <a:gd name="connsiteX96" fmla="*/ 10840667 w 12192000"/>
              <a:gd name="connsiteY96" fmla="*/ 1118045 h 2259442"/>
              <a:gd name="connsiteX97" fmla="*/ 10945809 w 12192000"/>
              <a:gd name="connsiteY97" fmla="*/ 1094830 h 2259442"/>
              <a:gd name="connsiteX98" fmla="*/ 10937721 w 12192000"/>
              <a:gd name="connsiteY98" fmla="*/ 1084190 h 2259442"/>
              <a:gd name="connsiteX99" fmla="*/ 10743614 w 12192000"/>
              <a:gd name="connsiteY99" fmla="*/ 1061298 h 2259442"/>
              <a:gd name="connsiteX100" fmla="*/ 10968602 w 12192000"/>
              <a:gd name="connsiteY100" fmla="*/ 1038727 h 2259442"/>
              <a:gd name="connsiteX101" fmla="*/ 10972278 w 12192000"/>
              <a:gd name="connsiteY101" fmla="*/ 1044209 h 2259442"/>
              <a:gd name="connsiteX102" fmla="*/ 10917870 w 12192000"/>
              <a:gd name="connsiteY102" fmla="*/ 1059041 h 2259442"/>
              <a:gd name="connsiteX103" fmla="*/ 10925221 w 12192000"/>
              <a:gd name="connsiteY103" fmla="*/ 1066779 h 2259442"/>
              <a:gd name="connsiteX104" fmla="*/ 11041393 w 12192000"/>
              <a:gd name="connsiteY104" fmla="*/ 1047756 h 2259442"/>
              <a:gd name="connsiteX105" fmla="*/ 10689938 w 12192000"/>
              <a:gd name="connsiteY105" fmla="*/ 1040663 h 2259442"/>
              <a:gd name="connsiteX106" fmla="*/ 11140654 w 12192000"/>
              <a:gd name="connsiteY106" fmla="*/ 959733 h 2259442"/>
              <a:gd name="connsiteX107" fmla="*/ 11135507 w 12192000"/>
              <a:gd name="connsiteY107" fmla="*/ 951350 h 2259442"/>
              <a:gd name="connsiteX108" fmla="*/ 11070804 w 12192000"/>
              <a:gd name="connsiteY108" fmla="*/ 944256 h 2259442"/>
              <a:gd name="connsiteX109" fmla="*/ 11187711 w 12192000"/>
              <a:gd name="connsiteY109" fmla="*/ 922331 h 2259442"/>
              <a:gd name="connsiteX110" fmla="*/ 11034776 w 12192000"/>
              <a:gd name="connsiteY110" fmla="*/ 911691 h 2259442"/>
              <a:gd name="connsiteX111" fmla="*/ 11073745 w 12192000"/>
              <a:gd name="connsiteY111" fmla="*/ 878803 h 2259442"/>
              <a:gd name="connsiteX112" fmla="*/ 10932574 w 12192000"/>
              <a:gd name="connsiteY112" fmla="*/ 899438 h 2259442"/>
              <a:gd name="connsiteX113" fmla="*/ 10932574 w 12192000"/>
              <a:gd name="connsiteY113" fmla="*/ 867841 h 2259442"/>
              <a:gd name="connsiteX114" fmla="*/ 11042128 w 12192000"/>
              <a:gd name="connsiteY114" fmla="*/ 840112 h 2259442"/>
              <a:gd name="connsiteX115" fmla="*/ 11103891 w 12192000"/>
              <a:gd name="connsiteY115" fmla="*/ 863972 h 2259442"/>
              <a:gd name="connsiteX116" fmla="*/ 11075215 w 12192000"/>
              <a:gd name="connsiteY116" fmla="*/ 823990 h 2259442"/>
              <a:gd name="connsiteX117" fmla="*/ 11035511 w 12192000"/>
              <a:gd name="connsiteY117" fmla="*/ 791102 h 2259442"/>
              <a:gd name="connsiteX118" fmla="*/ 11110508 w 12192000"/>
              <a:gd name="connsiteY118" fmla="*/ 784009 h 2259442"/>
              <a:gd name="connsiteX119" fmla="*/ 11166388 w 12192000"/>
              <a:gd name="connsiteY119" fmla="*/ 782075 h 2259442"/>
              <a:gd name="connsiteX120" fmla="*/ 11420787 w 12192000"/>
              <a:gd name="connsiteY120" fmla="*/ 731776 h 2259442"/>
              <a:gd name="connsiteX121" fmla="*/ 11476667 w 12192000"/>
              <a:gd name="connsiteY121" fmla="*/ 711785 h 2259442"/>
              <a:gd name="connsiteX122" fmla="*/ 11359026 w 12192000"/>
              <a:gd name="connsiteY122" fmla="*/ 704369 h 2259442"/>
              <a:gd name="connsiteX123" fmla="*/ 11503137 w 12192000"/>
              <a:gd name="connsiteY123" fmla="*/ 657295 h 2259442"/>
              <a:gd name="connsiteX124" fmla="*/ 11498725 w 12192000"/>
              <a:gd name="connsiteY124" fmla="*/ 651813 h 2259442"/>
              <a:gd name="connsiteX125" fmla="*/ 11342115 w 12192000"/>
              <a:gd name="connsiteY125" fmla="*/ 660841 h 2259442"/>
              <a:gd name="connsiteX126" fmla="*/ 11631071 w 12192000"/>
              <a:gd name="connsiteY126" fmla="*/ 571851 h 2259442"/>
              <a:gd name="connsiteX127" fmla="*/ 11464903 w 12192000"/>
              <a:gd name="connsiteY127" fmla="*/ 563145 h 2259442"/>
              <a:gd name="connsiteX128" fmla="*/ 11614895 w 12192000"/>
              <a:gd name="connsiteY128" fmla="*/ 510912 h 2259442"/>
              <a:gd name="connsiteX129" fmla="*/ 11467109 w 12192000"/>
              <a:gd name="connsiteY129" fmla="*/ 518973 h 2259442"/>
              <a:gd name="connsiteX130" fmla="*/ 11463432 w 12192000"/>
              <a:gd name="connsiteY130" fmla="*/ 513492 h 2259442"/>
              <a:gd name="connsiteX131" fmla="*/ 11769301 w 12192000"/>
              <a:gd name="connsiteY131" fmla="*/ 440300 h 2259442"/>
              <a:gd name="connsiteX132" fmla="*/ 11754595 w 12192000"/>
              <a:gd name="connsiteY132" fmla="*/ 426436 h 2259442"/>
              <a:gd name="connsiteX133" fmla="*/ 11622983 w 12192000"/>
              <a:gd name="connsiteY133" fmla="*/ 438688 h 2259442"/>
              <a:gd name="connsiteX134" fmla="*/ 11614160 w 12192000"/>
              <a:gd name="connsiteY134" fmla="*/ 430628 h 2259442"/>
              <a:gd name="connsiteX135" fmla="*/ 0 w 12192000"/>
              <a:gd name="connsiteY135" fmla="*/ 0 h 2259442"/>
              <a:gd name="connsiteX136" fmla="*/ 143306 w 12192000"/>
              <a:gd name="connsiteY136" fmla="*/ 0 h 2259442"/>
              <a:gd name="connsiteX137" fmla="*/ 280129 w 12192000"/>
              <a:gd name="connsiteY137" fmla="*/ 16790 h 2259442"/>
              <a:gd name="connsiteX138" fmla="*/ 577909 w 12192000"/>
              <a:gd name="connsiteY138" fmla="*/ 32750 h 2259442"/>
              <a:gd name="connsiteX139" fmla="*/ 397770 w 12192000"/>
              <a:gd name="connsiteY139" fmla="*/ 47260 h 2259442"/>
              <a:gd name="connsiteX140" fmla="*/ 380124 w 12192000"/>
              <a:gd name="connsiteY140" fmla="*/ 86274 h 2259442"/>
              <a:gd name="connsiteX141" fmla="*/ 393359 w 12192000"/>
              <a:gd name="connsiteY141" fmla="*/ 87241 h 2259442"/>
              <a:gd name="connsiteX142" fmla="*/ 422769 w 12192000"/>
              <a:gd name="connsiteY142" fmla="*/ 61124 h 2259442"/>
              <a:gd name="connsiteX143" fmla="*/ 427181 w 12192000"/>
              <a:gd name="connsiteY143" fmla="*/ 84984 h 2259442"/>
              <a:gd name="connsiteX144" fmla="*/ 636730 w 12192000"/>
              <a:gd name="connsiteY144" fmla="*/ 68863 h 2259442"/>
              <a:gd name="connsiteX145" fmla="*/ 645553 w 12192000"/>
              <a:gd name="connsiteY145" fmla="*/ 85951 h 2259442"/>
              <a:gd name="connsiteX146" fmla="*/ 596290 w 12192000"/>
              <a:gd name="connsiteY146" fmla="*/ 91755 h 2259442"/>
              <a:gd name="connsiteX147" fmla="*/ 572762 w 12192000"/>
              <a:gd name="connsiteY147" fmla="*/ 123030 h 2259442"/>
              <a:gd name="connsiteX148" fmla="*/ 613201 w 12192000"/>
              <a:gd name="connsiteY148" fmla="*/ 143666 h 2259442"/>
              <a:gd name="connsiteX149" fmla="*/ 714668 w 12192000"/>
              <a:gd name="connsiteY149" fmla="*/ 164946 h 2259442"/>
              <a:gd name="connsiteX150" fmla="*/ 766135 w 12192000"/>
              <a:gd name="connsiteY150" fmla="*/ 173006 h 2259442"/>
              <a:gd name="connsiteX151" fmla="*/ 760253 w 12192000"/>
              <a:gd name="connsiteY151" fmla="*/ 181391 h 2259442"/>
              <a:gd name="connsiteX152" fmla="*/ 641141 w 12192000"/>
              <a:gd name="connsiteY152" fmla="*/ 181391 h 2259442"/>
              <a:gd name="connsiteX153" fmla="*/ 641141 w 12192000"/>
              <a:gd name="connsiteY153" fmla="*/ 203315 h 2259442"/>
              <a:gd name="connsiteX154" fmla="*/ 808045 w 12192000"/>
              <a:gd name="connsiteY154" fmla="*/ 217824 h 2259442"/>
              <a:gd name="connsiteX155" fmla="*/ 1020535 w 12192000"/>
              <a:gd name="connsiteY155" fmla="*/ 196544 h 2259442"/>
              <a:gd name="connsiteX156" fmla="*/ 922011 w 12192000"/>
              <a:gd name="connsiteY156" fmla="*/ 241684 h 2259442"/>
              <a:gd name="connsiteX157" fmla="*/ 1003624 w 12192000"/>
              <a:gd name="connsiteY157" fmla="*/ 241684 h 2259442"/>
              <a:gd name="connsiteX158" fmla="*/ 1005830 w 12192000"/>
              <a:gd name="connsiteY158" fmla="*/ 247166 h 2259442"/>
              <a:gd name="connsiteX159" fmla="*/ 929364 w 12192000"/>
              <a:gd name="connsiteY159" fmla="*/ 257483 h 2259442"/>
              <a:gd name="connsiteX160" fmla="*/ 1030094 w 12192000"/>
              <a:gd name="connsiteY160" fmla="*/ 267479 h 2259442"/>
              <a:gd name="connsiteX161" fmla="*/ 1019800 w 12192000"/>
              <a:gd name="connsiteY161" fmla="*/ 302945 h 2259442"/>
              <a:gd name="connsiteX162" fmla="*/ 844073 w 12192000"/>
              <a:gd name="connsiteY162" fmla="*/ 286179 h 2259442"/>
              <a:gd name="connsiteX163" fmla="*/ 883777 w 12192000"/>
              <a:gd name="connsiteY163" fmla="*/ 358403 h 2259442"/>
              <a:gd name="connsiteX164" fmla="*/ 891865 w 12192000"/>
              <a:gd name="connsiteY164" fmla="*/ 388067 h 2259442"/>
              <a:gd name="connsiteX165" fmla="*/ 828633 w 12192000"/>
              <a:gd name="connsiteY165" fmla="*/ 393549 h 2259442"/>
              <a:gd name="connsiteX166" fmla="*/ 701433 w 12192000"/>
              <a:gd name="connsiteY166" fmla="*/ 371945 h 2259442"/>
              <a:gd name="connsiteX167" fmla="*/ 508060 w 12192000"/>
              <a:gd name="connsiteY167" fmla="*/ 351955 h 2259442"/>
              <a:gd name="connsiteX168" fmla="*/ 494090 w 12192000"/>
              <a:gd name="connsiteY168" fmla="*/ 360983 h 2259442"/>
              <a:gd name="connsiteX169" fmla="*/ 731579 w 12192000"/>
              <a:gd name="connsiteY169" fmla="*/ 462226 h 2259442"/>
              <a:gd name="connsiteX170" fmla="*/ 452180 w 12192000"/>
              <a:gd name="connsiteY170" fmla="*/ 432239 h 2259442"/>
              <a:gd name="connsiteX171" fmla="*/ 555116 w 12192000"/>
              <a:gd name="connsiteY171" fmla="*/ 485440 h 2259442"/>
              <a:gd name="connsiteX172" fmla="*/ 492618 w 12192000"/>
              <a:gd name="connsiteY172" fmla="*/ 495758 h 2259442"/>
              <a:gd name="connsiteX173" fmla="*/ 698492 w 12192000"/>
              <a:gd name="connsiteY173" fmla="*/ 490277 h 2259442"/>
              <a:gd name="connsiteX174" fmla="*/ 699961 w 12192000"/>
              <a:gd name="connsiteY174" fmla="*/ 500594 h 2259442"/>
              <a:gd name="connsiteX175" fmla="*/ 630848 w 12192000"/>
              <a:gd name="connsiteY175" fmla="*/ 508655 h 2259442"/>
              <a:gd name="connsiteX176" fmla="*/ 869072 w 12192000"/>
              <a:gd name="connsiteY176" fmla="*/ 626986 h 2259442"/>
              <a:gd name="connsiteX177" fmla="*/ 813192 w 12192000"/>
              <a:gd name="connsiteY177" fmla="*/ 639560 h 2259442"/>
              <a:gd name="connsiteX178" fmla="*/ 1098473 w 12192000"/>
              <a:gd name="connsiteY178" fmla="*/ 639560 h 2259442"/>
              <a:gd name="connsiteX179" fmla="*/ 1077886 w 12192000"/>
              <a:gd name="connsiteY179" fmla="*/ 693729 h 2259442"/>
              <a:gd name="connsiteX180" fmla="*/ 1192586 w 12192000"/>
              <a:gd name="connsiteY180" fmla="*/ 694696 h 2259442"/>
              <a:gd name="connsiteX181" fmla="*/ 1245525 w 12192000"/>
              <a:gd name="connsiteY181" fmla="*/ 688570 h 2259442"/>
              <a:gd name="connsiteX182" fmla="*/ 1305081 w 12192000"/>
              <a:gd name="connsiteY182" fmla="*/ 693084 h 2259442"/>
              <a:gd name="connsiteX183" fmla="*/ 1271994 w 12192000"/>
              <a:gd name="connsiteY183" fmla="*/ 709528 h 2259442"/>
              <a:gd name="connsiteX184" fmla="*/ 1261701 w 12192000"/>
              <a:gd name="connsiteY184" fmla="*/ 718556 h 2259442"/>
              <a:gd name="connsiteX185" fmla="*/ 1229349 w 12192000"/>
              <a:gd name="connsiteY185" fmla="*/ 743383 h 2259442"/>
              <a:gd name="connsiteX186" fmla="*/ 1229349 w 12192000"/>
              <a:gd name="connsiteY186" fmla="*/ 827859 h 2259442"/>
              <a:gd name="connsiteX187" fmla="*/ 1200674 w 12192000"/>
              <a:gd name="connsiteY187" fmla="*/ 832374 h 2259442"/>
              <a:gd name="connsiteX188" fmla="*/ 1021272 w 12192000"/>
              <a:gd name="connsiteY188" fmla="*/ 918462 h 2259442"/>
              <a:gd name="connsiteX189" fmla="*/ 927893 w 12192000"/>
              <a:gd name="connsiteY189" fmla="*/ 955541 h 2259442"/>
              <a:gd name="connsiteX190" fmla="*/ 907306 w 12192000"/>
              <a:gd name="connsiteY190" fmla="*/ 912981 h 2259442"/>
              <a:gd name="connsiteX191" fmla="*/ 882307 w 12192000"/>
              <a:gd name="connsiteY191" fmla="*/ 906855 h 2259442"/>
              <a:gd name="connsiteX192" fmla="*/ 874954 w 12192000"/>
              <a:gd name="connsiteY192" fmla="*/ 938130 h 2259442"/>
              <a:gd name="connsiteX193" fmla="*/ 835985 w 12192000"/>
              <a:gd name="connsiteY193" fmla="*/ 1007775 h 2259442"/>
              <a:gd name="connsiteX194" fmla="*/ 896277 w 12192000"/>
              <a:gd name="connsiteY194" fmla="*/ 1031634 h 2259442"/>
              <a:gd name="connsiteX195" fmla="*/ 774223 w 12192000"/>
              <a:gd name="connsiteY195" fmla="*/ 1069036 h 2259442"/>
              <a:gd name="connsiteX196" fmla="*/ 630112 w 12192000"/>
              <a:gd name="connsiteY196" fmla="*/ 1083222 h 2259442"/>
              <a:gd name="connsiteX197" fmla="*/ 503647 w 12192000"/>
              <a:gd name="connsiteY197" fmla="*/ 1091605 h 2259442"/>
              <a:gd name="connsiteX198" fmla="*/ 434533 w 12192000"/>
              <a:gd name="connsiteY198" fmla="*/ 1173180 h 2259442"/>
              <a:gd name="connsiteX199" fmla="*/ 483061 w 12192000"/>
              <a:gd name="connsiteY199" fmla="*/ 1169311 h 2259442"/>
              <a:gd name="connsiteX200" fmla="*/ 560998 w 12192000"/>
              <a:gd name="connsiteY200" fmla="*/ 1183498 h 2259442"/>
              <a:gd name="connsiteX201" fmla="*/ 579379 w 12192000"/>
              <a:gd name="connsiteY201" fmla="*/ 1210259 h 2259442"/>
              <a:gd name="connsiteX202" fmla="*/ 720550 w 12192000"/>
              <a:gd name="connsiteY202" fmla="*/ 1156091 h 2259442"/>
              <a:gd name="connsiteX203" fmla="*/ 717609 w 12192000"/>
              <a:gd name="connsiteY203" fmla="*/ 1182209 h 2259442"/>
              <a:gd name="connsiteX204" fmla="*/ 922745 w 12192000"/>
              <a:gd name="connsiteY204" fmla="*/ 1176082 h 2259442"/>
              <a:gd name="connsiteX205" fmla="*/ 927158 w 12192000"/>
              <a:gd name="connsiteY205" fmla="*/ 1185110 h 2259442"/>
              <a:gd name="connsiteX206" fmla="*/ 759518 w 12192000"/>
              <a:gd name="connsiteY206" fmla="*/ 1206391 h 2259442"/>
              <a:gd name="connsiteX207" fmla="*/ 744814 w 12192000"/>
              <a:gd name="connsiteY207" fmla="*/ 1226381 h 2259442"/>
              <a:gd name="connsiteX208" fmla="*/ 531587 w 12192000"/>
              <a:gd name="connsiteY208" fmla="*/ 1234120 h 2259442"/>
              <a:gd name="connsiteX209" fmla="*/ 438210 w 12192000"/>
              <a:gd name="connsiteY209" fmla="*/ 1322465 h 2259442"/>
              <a:gd name="connsiteX210" fmla="*/ 646288 w 12192000"/>
              <a:gd name="connsiteY210" fmla="*/ 1305054 h 2259442"/>
              <a:gd name="connsiteX211" fmla="*/ 587467 w 12192000"/>
              <a:gd name="connsiteY211" fmla="*/ 1283129 h 2259442"/>
              <a:gd name="connsiteX212" fmla="*/ 685257 w 12192000"/>
              <a:gd name="connsiteY212" fmla="*/ 1281194 h 2259442"/>
              <a:gd name="connsiteX213" fmla="*/ 697020 w 12192000"/>
              <a:gd name="connsiteY213" fmla="*/ 1370185 h 2259442"/>
              <a:gd name="connsiteX214" fmla="*/ 760253 w 12192000"/>
              <a:gd name="connsiteY214" fmla="*/ 1360189 h 2259442"/>
              <a:gd name="connsiteX215" fmla="*/ 814663 w 12192000"/>
              <a:gd name="connsiteY215" fmla="*/ 1365993 h 2259442"/>
              <a:gd name="connsiteX216" fmla="*/ 906569 w 12192000"/>
              <a:gd name="connsiteY216" fmla="*/ 1386951 h 2259442"/>
              <a:gd name="connsiteX217" fmla="*/ 1006565 w 12192000"/>
              <a:gd name="connsiteY217" fmla="*/ 1387273 h 2259442"/>
              <a:gd name="connsiteX218" fmla="*/ 1010242 w 12192000"/>
              <a:gd name="connsiteY218" fmla="*/ 1396946 h 2259442"/>
              <a:gd name="connsiteX219" fmla="*/ 909512 w 12192000"/>
              <a:gd name="connsiteY219" fmla="*/ 1412745 h 2259442"/>
              <a:gd name="connsiteX220" fmla="*/ 1003624 w 12192000"/>
              <a:gd name="connsiteY220" fmla="*/ 1428866 h 2259442"/>
              <a:gd name="connsiteX221" fmla="*/ 965392 w 12192000"/>
              <a:gd name="connsiteY221" fmla="*/ 1503992 h 2259442"/>
              <a:gd name="connsiteX222" fmla="*/ 1119796 w 12192000"/>
              <a:gd name="connsiteY222" fmla="*/ 1490450 h 2259442"/>
              <a:gd name="connsiteX223" fmla="*/ 1057298 w 12192000"/>
              <a:gd name="connsiteY223" fmla="*/ 1519791 h 2259442"/>
              <a:gd name="connsiteX224" fmla="*/ 1105091 w 12192000"/>
              <a:gd name="connsiteY224" fmla="*/ 1547519 h 2259442"/>
              <a:gd name="connsiteX225" fmla="*/ 1194056 w 12192000"/>
              <a:gd name="connsiteY225" fmla="*/ 1514955 h 2259442"/>
              <a:gd name="connsiteX226" fmla="*/ 1150677 w 12192000"/>
              <a:gd name="connsiteY226" fmla="*/ 1569768 h 2259442"/>
              <a:gd name="connsiteX227" fmla="*/ 1238172 w 12192000"/>
              <a:gd name="connsiteY227" fmla="*/ 1508507 h 2259442"/>
              <a:gd name="connsiteX228" fmla="*/ 1378607 w 12192000"/>
              <a:gd name="connsiteY228" fmla="*/ 1469814 h 2259442"/>
              <a:gd name="connsiteX229" fmla="*/ 1542570 w 12192000"/>
              <a:gd name="connsiteY229" fmla="*/ 1455951 h 2259442"/>
              <a:gd name="connsiteX230" fmla="*/ 1602126 w 12192000"/>
              <a:gd name="connsiteY230" fmla="*/ 1498833 h 2259442"/>
              <a:gd name="connsiteX231" fmla="*/ 1723444 w 12192000"/>
              <a:gd name="connsiteY231" fmla="*/ 1513665 h 2259442"/>
              <a:gd name="connsiteX232" fmla="*/ 1769030 w 12192000"/>
              <a:gd name="connsiteY232" fmla="*/ 1496577 h 2259442"/>
              <a:gd name="connsiteX233" fmla="*/ 1749178 w 12192000"/>
              <a:gd name="connsiteY233" fmla="*/ 1467558 h 2259442"/>
              <a:gd name="connsiteX234" fmla="*/ 2103574 w 12192000"/>
              <a:gd name="connsiteY234" fmla="*/ 1452404 h 2259442"/>
              <a:gd name="connsiteX235" fmla="*/ 2104308 w 12192000"/>
              <a:gd name="connsiteY235" fmla="*/ 1458530 h 2259442"/>
              <a:gd name="connsiteX236" fmla="*/ 1792559 w 12192000"/>
              <a:gd name="connsiteY236" fmla="*/ 1493674 h 2259442"/>
              <a:gd name="connsiteX237" fmla="*/ 1797704 w 12192000"/>
              <a:gd name="connsiteY237" fmla="*/ 1502380 h 2259442"/>
              <a:gd name="connsiteX238" fmla="*/ 2281507 w 12192000"/>
              <a:gd name="connsiteY238" fmla="*/ 1459820 h 2259442"/>
              <a:gd name="connsiteX239" fmla="*/ 2245479 w 12192000"/>
              <a:gd name="connsiteY239" fmla="*/ 1485613 h 2259442"/>
              <a:gd name="connsiteX240" fmla="*/ 2435911 w 12192000"/>
              <a:gd name="connsiteY240" fmla="*/ 1491418 h 2259442"/>
              <a:gd name="connsiteX241" fmla="*/ 2407236 w 12192000"/>
              <a:gd name="connsiteY241" fmla="*/ 1511730 h 2259442"/>
              <a:gd name="connsiteX242" fmla="*/ 1774912 w 12192000"/>
              <a:gd name="connsiteY242" fmla="*/ 1543974 h 2259442"/>
              <a:gd name="connsiteX243" fmla="*/ 1781530 w 12192000"/>
              <a:gd name="connsiteY243" fmla="*/ 1570412 h 2259442"/>
              <a:gd name="connsiteX244" fmla="*/ 1778589 w 12192000"/>
              <a:gd name="connsiteY244" fmla="*/ 1574604 h 2259442"/>
              <a:gd name="connsiteX245" fmla="*/ 1889612 w 12192000"/>
              <a:gd name="connsiteY245" fmla="*/ 1594595 h 2259442"/>
              <a:gd name="connsiteX246" fmla="*/ 2192540 w 12192000"/>
              <a:gd name="connsiteY246" fmla="*/ 1562029 h 2259442"/>
              <a:gd name="connsiteX247" fmla="*/ 2275624 w 12192000"/>
              <a:gd name="connsiteY247" fmla="*/ 1557515 h 2259442"/>
              <a:gd name="connsiteX248" fmla="*/ 2202098 w 12192000"/>
              <a:gd name="connsiteY248" fmla="*/ 1656178 h 2259442"/>
              <a:gd name="connsiteX249" fmla="*/ 2132983 w 12192000"/>
              <a:gd name="connsiteY249" fmla="*/ 1696160 h 2259442"/>
              <a:gd name="connsiteX250" fmla="*/ 2074899 w 12192000"/>
              <a:gd name="connsiteY250" fmla="*/ 1710024 h 2259442"/>
              <a:gd name="connsiteX251" fmla="*/ 2079310 w 12192000"/>
              <a:gd name="connsiteY251" fmla="*/ 1717439 h 2259442"/>
              <a:gd name="connsiteX252" fmla="*/ 2285918 w 12192000"/>
              <a:gd name="connsiteY252" fmla="*/ 1711959 h 2259442"/>
              <a:gd name="connsiteX253" fmla="*/ 1810205 w 12192000"/>
              <a:gd name="connsiteY253" fmla="*/ 1722599 h 2259442"/>
              <a:gd name="connsiteX254" fmla="*/ 2018281 w 12192000"/>
              <a:gd name="connsiteY254" fmla="*/ 1764837 h 2259442"/>
              <a:gd name="connsiteX255" fmla="*/ 2182981 w 12192000"/>
              <a:gd name="connsiteY255" fmla="*/ 1764515 h 2259442"/>
              <a:gd name="connsiteX256" fmla="*/ 2352826 w 12192000"/>
              <a:gd name="connsiteY256" fmla="*/ 1746458 h 2259442"/>
              <a:gd name="connsiteX257" fmla="*/ 2467527 w 12192000"/>
              <a:gd name="connsiteY257" fmla="*/ 1710668 h 2259442"/>
              <a:gd name="connsiteX258" fmla="*/ 2513114 w 12192000"/>
              <a:gd name="connsiteY258" fmla="*/ 1707445 h 2259442"/>
              <a:gd name="connsiteX259" fmla="*/ 2498408 w 12192000"/>
              <a:gd name="connsiteY259" fmla="*/ 1729047 h 2259442"/>
              <a:gd name="connsiteX260" fmla="*/ 2552081 w 12192000"/>
              <a:gd name="connsiteY260" fmla="*/ 1730982 h 2259442"/>
              <a:gd name="connsiteX261" fmla="*/ 2551347 w 12192000"/>
              <a:gd name="connsiteY261" fmla="*/ 1738398 h 2259442"/>
              <a:gd name="connsiteX262" fmla="*/ 2499144 w 12192000"/>
              <a:gd name="connsiteY262" fmla="*/ 1743234 h 2259442"/>
              <a:gd name="connsiteX263" fmla="*/ 2521202 w 12192000"/>
              <a:gd name="connsiteY263" fmla="*/ 1771930 h 2259442"/>
              <a:gd name="connsiteX264" fmla="*/ 2263125 w 12192000"/>
              <a:gd name="connsiteY264" fmla="*/ 1799660 h 2259442"/>
              <a:gd name="connsiteX265" fmla="*/ 2407236 w 12192000"/>
              <a:gd name="connsiteY265" fmla="*/ 1811911 h 2259442"/>
              <a:gd name="connsiteX266" fmla="*/ 2624872 w 12192000"/>
              <a:gd name="connsiteY266" fmla="*/ 1810622 h 2259442"/>
              <a:gd name="connsiteX267" fmla="*/ 2658695 w 12192000"/>
              <a:gd name="connsiteY267" fmla="*/ 1804818 h 2259442"/>
              <a:gd name="connsiteX268" fmla="*/ 2791042 w 12192000"/>
              <a:gd name="connsiteY268" fmla="*/ 1786439 h 2259442"/>
              <a:gd name="connsiteX269" fmla="*/ 3029265 w 12192000"/>
              <a:gd name="connsiteY269" fmla="*/ 1818360 h 2259442"/>
              <a:gd name="connsiteX270" fmla="*/ 2980739 w 12192000"/>
              <a:gd name="connsiteY270" fmla="*/ 1885425 h 2259442"/>
              <a:gd name="connsiteX271" fmla="*/ 3002797 w 12192000"/>
              <a:gd name="connsiteY271" fmla="*/ 1888649 h 2259442"/>
              <a:gd name="connsiteX272" fmla="*/ 3269694 w 12192000"/>
              <a:gd name="connsiteY272" fmla="*/ 1843831 h 2259442"/>
              <a:gd name="connsiteX273" fmla="*/ 3229257 w 12192000"/>
              <a:gd name="connsiteY273" fmla="*/ 1896387 h 2259442"/>
              <a:gd name="connsiteX274" fmla="*/ 3408660 w 12192000"/>
              <a:gd name="connsiteY274" fmla="*/ 1867691 h 2259442"/>
              <a:gd name="connsiteX275" fmla="*/ 3374838 w 12192000"/>
              <a:gd name="connsiteY275" fmla="*/ 1908962 h 2259442"/>
              <a:gd name="connsiteX276" fmla="*/ 3627032 w 12192000"/>
              <a:gd name="connsiteY276" fmla="*/ 1888649 h 2259442"/>
              <a:gd name="connsiteX277" fmla="*/ 3632179 w 12192000"/>
              <a:gd name="connsiteY277" fmla="*/ 1862533 h 2259442"/>
              <a:gd name="connsiteX278" fmla="*/ 3702027 w 12192000"/>
              <a:gd name="connsiteY278" fmla="*/ 1866402 h 2259442"/>
              <a:gd name="connsiteX279" fmla="*/ 4119654 w 12192000"/>
              <a:gd name="connsiteY279" fmla="*/ 1861243 h 2259442"/>
              <a:gd name="connsiteX280" fmla="*/ 4401997 w 12192000"/>
              <a:gd name="connsiteY280" fmla="*/ 1878977 h 2259442"/>
              <a:gd name="connsiteX281" fmla="*/ 4595369 w 12192000"/>
              <a:gd name="connsiteY281" fmla="*/ 1868336 h 2259442"/>
              <a:gd name="connsiteX282" fmla="*/ 4613751 w 12192000"/>
              <a:gd name="connsiteY282" fmla="*/ 1884780 h 2259442"/>
              <a:gd name="connsiteX283" fmla="*/ 4515961 w 12192000"/>
              <a:gd name="connsiteY283" fmla="*/ 1888327 h 2259442"/>
              <a:gd name="connsiteX284" fmla="*/ 4458612 w 12192000"/>
              <a:gd name="connsiteY284" fmla="*/ 1901224 h 2259442"/>
              <a:gd name="connsiteX285" fmla="*/ 4473315 w 12192000"/>
              <a:gd name="connsiteY285" fmla="*/ 1915411 h 2259442"/>
              <a:gd name="connsiteX286" fmla="*/ 4537283 w 12192000"/>
              <a:gd name="connsiteY286" fmla="*/ 1915088 h 2259442"/>
              <a:gd name="connsiteX287" fmla="*/ 4565958 w 12192000"/>
              <a:gd name="connsiteY287" fmla="*/ 1912509 h 2259442"/>
              <a:gd name="connsiteX288" fmla="*/ 4565958 w 12192000"/>
              <a:gd name="connsiteY288" fmla="*/ 1927664 h 2259442"/>
              <a:gd name="connsiteX289" fmla="*/ 4670366 w 12192000"/>
              <a:gd name="connsiteY289" fmla="*/ 1887682 h 2259442"/>
              <a:gd name="connsiteX290" fmla="*/ 4832123 w 12192000"/>
              <a:gd name="connsiteY290" fmla="*/ 1894776 h 2259442"/>
              <a:gd name="connsiteX291" fmla="*/ 4832123 w 12192000"/>
              <a:gd name="connsiteY291" fmla="*/ 1905093 h 2259442"/>
              <a:gd name="connsiteX292" fmla="*/ 4704187 w 12192000"/>
              <a:gd name="connsiteY292" fmla="*/ 1908962 h 2259442"/>
              <a:gd name="connsiteX293" fmla="*/ 4701248 w 12192000"/>
              <a:gd name="connsiteY293" fmla="*/ 1920570 h 2259442"/>
              <a:gd name="connsiteX294" fmla="*/ 5075494 w 12192000"/>
              <a:gd name="connsiteY294" fmla="*/ 1941850 h 2259442"/>
              <a:gd name="connsiteX295" fmla="*/ 5078435 w 12192000"/>
              <a:gd name="connsiteY295" fmla="*/ 1950555 h 2259442"/>
              <a:gd name="connsiteX296" fmla="*/ 4762273 w 12192000"/>
              <a:gd name="connsiteY296" fmla="*/ 1982799 h 2259442"/>
              <a:gd name="connsiteX297" fmla="*/ 5075494 w 12192000"/>
              <a:gd name="connsiteY297" fmla="*/ 1982799 h 2259442"/>
              <a:gd name="connsiteX298" fmla="*/ 5076228 w 12192000"/>
              <a:gd name="connsiteY298" fmla="*/ 1992149 h 2259442"/>
              <a:gd name="connsiteX299" fmla="*/ 4878444 w 12192000"/>
              <a:gd name="connsiteY299" fmla="*/ 2002144 h 2259442"/>
              <a:gd name="connsiteX300" fmla="*/ 5339451 w 12192000"/>
              <a:gd name="connsiteY300" fmla="*/ 2056635 h 2259442"/>
              <a:gd name="connsiteX301" fmla="*/ 5233574 w 12192000"/>
              <a:gd name="connsiteY301" fmla="*/ 2080171 h 2259442"/>
              <a:gd name="connsiteX302" fmla="*/ 5237249 w 12192000"/>
              <a:gd name="connsiteY302" fmla="*/ 2089523 h 2259442"/>
              <a:gd name="connsiteX303" fmla="*/ 5379891 w 12192000"/>
              <a:gd name="connsiteY303" fmla="*/ 2100807 h 2259442"/>
              <a:gd name="connsiteX304" fmla="*/ 5451211 w 12192000"/>
              <a:gd name="connsiteY304" fmla="*/ 2106289 h 2259442"/>
              <a:gd name="connsiteX305" fmla="*/ 5428418 w 12192000"/>
              <a:gd name="connsiteY305" fmla="*/ 2126602 h 2259442"/>
              <a:gd name="connsiteX306" fmla="*/ 5440918 w 12192000"/>
              <a:gd name="connsiteY306" fmla="*/ 2150139 h 2259442"/>
              <a:gd name="connsiteX307" fmla="*/ 5581352 w 12192000"/>
              <a:gd name="connsiteY307" fmla="*/ 2174321 h 2259442"/>
              <a:gd name="connsiteX308" fmla="*/ 6012949 w 12192000"/>
              <a:gd name="connsiteY308" fmla="*/ 2185928 h 2259442"/>
              <a:gd name="connsiteX309" fmla="*/ 5856339 w 12192000"/>
              <a:gd name="connsiteY309" fmla="*/ 2225909 h 2259442"/>
              <a:gd name="connsiteX310" fmla="*/ 5860948 w 12192000"/>
              <a:gd name="connsiteY310" fmla="*/ 2230120 h 2259442"/>
              <a:gd name="connsiteX311" fmla="*/ 0 w 12192000"/>
              <a:gd name="connsiteY311" fmla="*/ 2230120 h 2259442"/>
            </a:gdLst>
            <a:ahLst/>
            <a:cxnLst/>
            <a:rect l="l" t="t" r="r" b="b"/>
            <a:pathLst>
              <a:path w="12192000" h="2259442">
                <a:moveTo>
                  <a:pt x="6871688" y="2230120"/>
                </a:moveTo>
                <a:lnTo>
                  <a:pt x="7058002" y="2230120"/>
                </a:lnTo>
                <a:lnTo>
                  <a:pt x="7050402" y="2239371"/>
                </a:lnTo>
                <a:cubicBezTo>
                  <a:pt x="7034042" y="2247754"/>
                  <a:pt x="7000772" y="2253800"/>
                  <a:pt x="6949671" y="2259442"/>
                </a:cubicBezTo>
                <a:cubicBezTo>
                  <a:pt x="6929451" y="2251865"/>
                  <a:pt x="6909599" y="2244369"/>
                  <a:pt x="6888736" y="2236509"/>
                </a:cubicBezTo>
                <a:close/>
                <a:moveTo>
                  <a:pt x="5860949" y="2230120"/>
                </a:moveTo>
                <a:lnTo>
                  <a:pt x="5890537" y="2230120"/>
                </a:lnTo>
                <a:lnTo>
                  <a:pt x="5865163" y="2233970"/>
                </a:lnTo>
                <a:close/>
                <a:moveTo>
                  <a:pt x="6821736" y="2211400"/>
                </a:moveTo>
                <a:lnTo>
                  <a:pt x="6871688" y="2230120"/>
                </a:lnTo>
                <a:lnTo>
                  <a:pt x="6754488" y="2230120"/>
                </a:lnTo>
                <a:lnTo>
                  <a:pt x="6793153" y="2219380"/>
                </a:lnTo>
                <a:cubicBezTo>
                  <a:pt x="6806112" y="2215753"/>
                  <a:pt x="6815854" y="2213012"/>
                  <a:pt x="6821736" y="2211400"/>
                </a:cubicBezTo>
                <a:close/>
                <a:moveTo>
                  <a:pt x="6295854" y="2183622"/>
                </a:moveTo>
                <a:cubicBezTo>
                  <a:pt x="6336007" y="2182222"/>
                  <a:pt x="6377641" y="2184237"/>
                  <a:pt x="6421756" y="2192056"/>
                </a:cubicBezTo>
                <a:cubicBezTo>
                  <a:pt x="6503370" y="2206565"/>
                  <a:pt x="6589947" y="2215452"/>
                  <a:pt x="6669078" y="2224022"/>
                </a:cubicBezTo>
                <a:lnTo>
                  <a:pt x="6722737" y="2230121"/>
                </a:lnTo>
                <a:lnTo>
                  <a:pt x="6754488" y="2230121"/>
                </a:lnTo>
                <a:lnTo>
                  <a:pt x="6745268" y="2232682"/>
                </a:lnTo>
                <a:lnTo>
                  <a:pt x="6722736" y="2230121"/>
                </a:lnTo>
                <a:lnTo>
                  <a:pt x="5890537" y="2230121"/>
                </a:lnTo>
                <a:lnTo>
                  <a:pt x="5906062" y="2227765"/>
                </a:lnTo>
                <a:cubicBezTo>
                  <a:pt x="5919757" y="2225750"/>
                  <a:pt x="5933544" y="2224138"/>
                  <a:pt x="5947513" y="2223977"/>
                </a:cubicBezTo>
                <a:cubicBezTo>
                  <a:pt x="6068279" y="2222767"/>
                  <a:pt x="6175398" y="2187824"/>
                  <a:pt x="6295854" y="2183622"/>
                </a:cubicBezTo>
                <a:close/>
                <a:moveTo>
                  <a:pt x="12192000" y="305954"/>
                </a:moveTo>
                <a:lnTo>
                  <a:pt x="12192000" y="2230120"/>
                </a:lnTo>
                <a:lnTo>
                  <a:pt x="7058003" y="2230120"/>
                </a:lnTo>
                <a:lnTo>
                  <a:pt x="7062373" y="2224801"/>
                </a:lnTo>
                <a:cubicBezTo>
                  <a:pt x="7062213" y="2219199"/>
                  <a:pt x="7057939" y="2212771"/>
                  <a:pt x="7049667" y="2205274"/>
                </a:cubicBezTo>
                <a:cubicBezTo>
                  <a:pt x="7093048" y="2207531"/>
                  <a:pt x="7136429" y="2210110"/>
                  <a:pt x="7180543" y="2212368"/>
                </a:cubicBezTo>
                <a:cubicBezTo>
                  <a:pt x="7180543" y="2210756"/>
                  <a:pt x="7181279" y="2208821"/>
                  <a:pt x="7181279" y="2207209"/>
                </a:cubicBezTo>
                <a:cubicBezTo>
                  <a:pt x="7152603" y="2203340"/>
                  <a:pt x="7124665" y="2199471"/>
                  <a:pt x="7095254" y="2195601"/>
                </a:cubicBezTo>
                <a:cubicBezTo>
                  <a:pt x="7163632" y="2177868"/>
                  <a:pt x="7263628" y="2182382"/>
                  <a:pt x="7260687" y="2132083"/>
                </a:cubicBezTo>
                <a:cubicBezTo>
                  <a:pt x="7260687" y="2126602"/>
                  <a:pt x="7282008" y="2116606"/>
                  <a:pt x="7295244" y="2115962"/>
                </a:cubicBezTo>
                <a:cubicBezTo>
                  <a:pt x="7399650" y="2110803"/>
                  <a:pt x="7422444" y="2047929"/>
                  <a:pt x="7537145" y="2050831"/>
                </a:cubicBezTo>
                <a:cubicBezTo>
                  <a:pt x="7538614" y="2050831"/>
                  <a:pt x="7540086" y="2048897"/>
                  <a:pt x="7540821" y="2047929"/>
                </a:cubicBezTo>
                <a:cubicBezTo>
                  <a:pt x="7556997" y="2016009"/>
                  <a:pt x="7618758" y="2017621"/>
                  <a:pt x="7673168" y="2012140"/>
                </a:cubicBezTo>
                <a:cubicBezTo>
                  <a:pt x="7732724" y="2006336"/>
                  <a:pt x="7790809" y="1997308"/>
                  <a:pt x="7848895" y="1989247"/>
                </a:cubicBezTo>
                <a:cubicBezTo>
                  <a:pt x="7854776" y="1988280"/>
                  <a:pt x="7858453" y="1984411"/>
                  <a:pt x="7862864" y="1981831"/>
                </a:cubicBezTo>
                <a:cubicBezTo>
                  <a:pt x="7845954" y="1975383"/>
                  <a:pt x="7830513" y="1969901"/>
                  <a:pt x="7801104" y="1959262"/>
                </a:cubicBezTo>
                <a:cubicBezTo>
                  <a:pt x="8022416" y="1942495"/>
                  <a:pt x="8189319" y="1899935"/>
                  <a:pt x="8295932" y="1810622"/>
                </a:cubicBezTo>
                <a:cubicBezTo>
                  <a:pt x="8226819" y="1806752"/>
                  <a:pt x="8163586" y="1803528"/>
                  <a:pt x="8099618" y="1799982"/>
                </a:cubicBezTo>
                <a:cubicBezTo>
                  <a:pt x="8096677" y="1796435"/>
                  <a:pt x="8094471" y="1792888"/>
                  <a:pt x="8092266" y="1789342"/>
                </a:cubicBezTo>
                <a:cubicBezTo>
                  <a:pt x="8175349" y="1775477"/>
                  <a:pt x="8258434" y="1761935"/>
                  <a:pt x="8340048" y="1748394"/>
                </a:cubicBezTo>
                <a:cubicBezTo>
                  <a:pt x="8338578" y="1692291"/>
                  <a:pt x="8461367" y="1710991"/>
                  <a:pt x="8548862" y="1693258"/>
                </a:cubicBezTo>
                <a:cubicBezTo>
                  <a:pt x="8501805" y="1691646"/>
                  <a:pt x="8476806" y="1690678"/>
                  <a:pt x="8451072" y="1690033"/>
                </a:cubicBezTo>
                <a:cubicBezTo>
                  <a:pt x="8449603" y="1687777"/>
                  <a:pt x="8448131" y="1685841"/>
                  <a:pt x="8446660" y="1683585"/>
                </a:cubicBezTo>
                <a:cubicBezTo>
                  <a:pt x="8538568" y="1668753"/>
                  <a:pt x="8629741" y="1654243"/>
                  <a:pt x="8720913" y="1639412"/>
                </a:cubicBezTo>
                <a:cubicBezTo>
                  <a:pt x="8717972" y="1634899"/>
                  <a:pt x="8715030" y="1630062"/>
                  <a:pt x="8712089" y="1625548"/>
                </a:cubicBezTo>
                <a:cubicBezTo>
                  <a:pt x="8655474" y="1630062"/>
                  <a:pt x="8599595" y="1634575"/>
                  <a:pt x="8553274" y="1638445"/>
                </a:cubicBezTo>
                <a:cubicBezTo>
                  <a:pt x="8601066" y="1622001"/>
                  <a:pt x="8652533" y="1603622"/>
                  <a:pt x="8706943" y="1586534"/>
                </a:cubicBezTo>
                <a:cubicBezTo>
                  <a:pt x="8712825" y="1584599"/>
                  <a:pt x="8731942" y="1592660"/>
                  <a:pt x="8743706" y="1592015"/>
                </a:cubicBezTo>
                <a:cubicBezTo>
                  <a:pt x="8772381" y="1590403"/>
                  <a:pt x="8800321" y="1586212"/>
                  <a:pt x="8828261" y="1583309"/>
                </a:cubicBezTo>
                <a:cubicBezTo>
                  <a:pt x="8807672" y="1549777"/>
                  <a:pt x="8884140" y="1568800"/>
                  <a:pt x="8903257" y="1556548"/>
                </a:cubicBezTo>
                <a:cubicBezTo>
                  <a:pt x="8917962" y="1565899"/>
                  <a:pt x="8932667" y="1575248"/>
                  <a:pt x="8951049" y="1587178"/>
                </a:cubicBezTo>
                <a:cubicBezTo>
                  <a:pt x="8974578" y="1581053"/>
                  <a:pt x="9007664" y="1572347"/>
                  <a:pt x="9023105" y="1568155"/>
                </a:cubicBezTo>
                <a:cubicBezTo>
                  <a:pt x="9039280" y="1547519"/>
                  <a:pt x="9050308" y="1533656"/>
                  <a:pt x="9061337" y="1519791"/>
                </a:cubicBezTo>
                <a:cubicBezTo>
                  <a:pt x="9048839" y="1522693"/>
                  <a:pt x="9028987" y="1528175"/>
                  <a:pt x="9006929" y="1530754"/>
                </a:cubicBezTo>
                <a:cubicBezTo>
                  <a:pt x="8987077" y="1533333"/>
                  <a:pt x="8965019" y="1532688"/>
                  <a:pt x="8944432" y="1533333"/>
                </a:cubicBezTo>
                <a:cubicBezTo>
                  <a:pt x="8942961" y="1530109"/>
                  <a:pt x="8942226" y="1526884"/>
                  <a:pt x="8940757" y="1523660"/>
                </a:cubicBezTo>
                <a:cubicBezTo>
                  <a:pt x="9099571" y="1511408"/>
                  <a:pt x="9228977" y="1464011"/>
                  <a:pt x="9390734" y="1453371"/>
                </a:cubicBezTo>
                <a:cubicBezTo>
                  <a:pt x="9314268" y="1468203"/>
                  <a:pt x="9253241" y="1486903"/>
                  <a:pt x="9228977" y="1524628"/>
                </a:cubicBezTo>
                <a:cubicBezTo>
                  <a:pt x="9310592" y="1529142"/>
                  <a:pt x="9384852" y="1534945"/>
                  <a:pt x="9459849" y="1537525"/>
                </a:cubicBezTo>
                <a:cubicBezTo>
                  <a:pt x="9523082" y="1539781"/>
                  <a:pt x="9503230" y="1553969"/>
                  <a:pt x="9485583" y="1573314"/>
                </a:cubicBezTo>
                <a:cubicBezTo>
                  <a:pt x="9584109" y="1562674"/>
                  <a:pt x="9676751" y="1552679"/>
                  <a:pt x="9770129" y="1542361"/>
                </a:cubicBezTo>
                <a:cubicBezTo>
                  <a:pt x="9732631" y="1521726"/>
                  <a:pt x="9695132" y="1501413"/>
                  <a:pt x="9658369" y="1481100"/>
                </a:cubicBezTo>
                <a:cubicBezTo>
                  <a:pt x="9755424" y="1490128"/>
                  <a:pt x="9826745" y="1465300"/>
                  <a:pt x="9904681" y="1448856"/>
                </a:cubicBezTo>
                <a:cubicBezTo>
                  <a:pt x="9943650" y="1440473"/>
                  <a:pt x="9987031" y="1436282"/>
                  <a:pt x="10028941" y="1430156"/>
                </a:cubicBezTo>
                <a:cubicBezTo>
                  <a:pt x="10026734" y="1425964"/>
                  <a:pt x="10023794" y="1422095"/>
                  <a:pt x="10020853" y="1417904"/>
                </a:cubicBezTo>
                <a:cubicBezTo>
                  <a:pt x="9914975" y="1431124"/>
                  <a:pt x="9808363" y="1444665"/>
                  <a:pt x="9710573" y="1456918"/>
                </a:cubicBezTo>
                <a:cubicBezTo>
                  <a:pt x="9685574" y="1437894"/>
                  <a:pt x="9668663" y="1424996"/>
                  <a:pt x="9650283" y="1410811"/>
                </a:cubicBezTo>
                <a:cubicBezTo>
                  <a:pt x="9697338" y="1404684"/>
                  <a:pt x="9746601" y="1398881"/>
                  <a:pt x="9795127" y="1392754"/>
                </a:cubicBezTo>
                <a:cubicBezTo>
                  <a:pt x="9793658" y="1389853"/>
                  <a:pt x="9791452" y="1386628"/>
                  <a:pt x="9789982" y="1383726"/>
                </a:cubicBezTo>
                <a:cubicBezTo>
                  <a:pt x="9768659" y="1385984"/>
                  <a:pt x="9747336" y="1389853"/>
                  <a:pt x="9726013" y="1389530"/>
                </a:cubicBezTo>
                <a:cubicBezTo>
                  <a:pt x="9686310" y="1388804"/>
                  <a:pt x="9642469" y="1399687"/>
                  <a:pt x="9603800" y="1393475"/>
                </a:cubicBezTo>
                <a:lnTo>
                  <a:pt x="9567395" y="1380572"/>
                </a:lnTo>
                <a:lnTo>
                  <a:pt x="9567933" y="1380502"/>
                </a:lnTo>
                <a:cubicBezTo>
                  <a:pt x="9699544" y="1374054"/>
                  <a:pt x="9831155" y="1367605"/>
                  <a:pt x="9965708" y="1361157"/>
                </a:cubicBezTo>
                <a:cubicBezTo>
                  <a:pt x="9950268" y="1356642"/>
                  <a:pt x="9932621" y="1351484"/>
                  <a:pt x="9905417" y="1343422"/>
                </a:cubicBezTo>
                <a:cubicBezTo>
                  <a:pt x="9951738" y="1343422"/>
                  <a:pt x="9986296" y="1343422"/>
                  <a:pt x="10020853" y="1343422"/>
                </a:cubicBezTo>
                <a:cubicBezTo>
                  <a:pt x="10014236" y="1346969"/>
                  <a:pt x="10008352" y="1350516"/>
                  <a:pt x="9987031" y="1362768"/>
                </a:cubicBezTo>
                <a:cubicBezTo>
                  <a:pt x="10136288" y="1350516"/>
                  <a:pt x="10262017" y="1340199"/>
                  <a:pt x="10399511" y="1328913"/>
                </a:cubicBezTo>
                <a:cubicBezTo>
                  <a:pt x="10378924" y="1336651"/>
                  <a:pt x="10366424" y="1341166"/>
                  <a:pt x="10354660" y="1345680"/>
                </a:cubicBezTo>
                <a:cubicBezTo>
                  <a:pt x="10356131" y="1346969"/>
                  <a:pt x="10357601" y="1348581"/>
                  <a:pt x="10359072" y="1349871"/>
                </a:cubicBezTo>
                <a:cubicBezTo>
                  <a:pt x="10393629" y="1344067"/>
                  <a:pt x="10427450" y="1337941"/>
                  <a:pt x="10462009" y="1332138"/>
                </a:cubicBezTo>
                <a:cubicBezTo>
                  <a:pt x="10462744" y="1328591"/>
                  <a:pt x="10463478" y="1325367"/>
                  <a:pt x="10464215" y="1321820"/>
                </a:cubicBezTo>
                <a:cubicBezTo>
                  <a:pt x="10397306" y="1312147"/>
                  <a:pt x="10330397" y="1302474"/>
                  <a:pt x="10240694" y="1289577"/>
                </a:cubicBezTo>
                <a:cubicBezTo>
                  <a:pt x="10287016" y="1286674"/>
                  <a:pt x="10312752" y="1285708"/>
                  <a:pt x="10337014" y="1283129"/>
                </a:cubicBezTo>
                <a:cubicBezTo>
                  <a:pt x="10356866" y="1281194"/>
                  <a:pt x="10391423" y="1278292"/>
                  <a:pt x="10392894" y="1273778"/>
                </a:cubicBezTo>
                <a:cubicBezTo>
                  <a:pt x="10408335" y="1232185"/>
                  <a:pt x="10445833" y="1268297"/>
                  <a:pt x="10463478" y="1268942"/>
                </a:cubicBezTo>
                <a:cubicBezTo>
                  <a:pt x="10489214" y="1258302"/>
                  <a:pt x="10509800" y="1249918"/>
                  <a:pt x="10529652" y="1241535"/>
                </a:cubicBezTo>
                <a:cubicBezTo>
                  <a:pt x="10520829" y="1235409"/>
                  <a:pt x="10511272" y="1228316"/>
                  <a:pt x="10508329" y="1226381"/>
                </a:cubicBezTo>
                <a:cubicBezTo>
                  <a:pt x="10611266" y="1183498"/>
                  <a:pt x="10732585" y="1181241"/>
                  <a:pt x="10861990" y="1180596"/>
                </a:cubicBezTo>
                <a:cubicBezTo>
                  <a:pt x="10895077" y="1146097"/>
                  <a:pt x="10792140" y="1152222"/>
                  <a:pt x="10754643" y="1131264"/>
                </a:cubicBezTo>
                <a:cubicBezTo>
                  <a:pt x="10803904" y="1129008"/>
                  <a:pt x="10842873" y="1127073"/>
                  <a:pt x="10881107" y="1125139"/>
                </a:cubicBezTo>
                <a:cubicBezTo>
                  <a:pt x="10881107" y="1123849"/>
                  <a:pt x="10880370" y="1122559"/>
                  <a:pt x="10879636" y="1121270"/>
                </a:cubicBezTo>
                <a:cubicBezTo>
                  <a:pt x="10867137" y="1120302"/>
                  <a:pt x="10855372" y="1119334"/>
                  <a:pt x="10840667" y="1118045"/>
                </a:cubicBezTo>
                <a:cubicBezTo>
                  <a:pt x="10878166" y="1109985"/>
                  <a:pt x="10911988" y="1102246"/>
                  <a:pt x="10945809" y="1094830"/>
                </a:cubicBezTo>
                <a:cubicBezTo>
                  <a:pt x="10942868" y="1091283"/>
                  <a:pt x="10940662" y="1087737"/>
                  <a:pt x="10937721" y="1084190"/>
                </a:cubicBezTo>
                <a:cubicBezTo>
                  <a:pt x="10867137" y="1092895"/>
                  <a:pt x="10789199" y="1115788"/>
                  <a:pt x="10743614" y="1061298"/>
                </a:cubicBezTo>
                <a:cubicBezTo>
                  <a:pt x="10820080" y="1053559"/>
                  <a:pt x="10894342" y="1046143"/>
                  <a:pt x="10968602" y="1038727"/>
                </a:cubicBezTo>
                <a:cubicBezTo>
                  <a:pt x="10970074" y="1040663"/>
                  <a:pt x="10970808" y="1042274"/>
                  <a:pt x="10972278" y="1044209"/>
                </a:cubicBezTo>
                <a:cubicBezTo>
                  <a:pt x="10953897" y="1049046"/>
                  <a:pt x="10936250" y="1054204"/>
                  <a:pt x="10917870" y="1059041"/>
                </a:cubicBezTo>
                <a:cubicBezTo>
                  <a:pt x="10920076" y="1061620"/>
                  <a:pt x="10923017" y="1064200"/>
                  <a:pt x="10925221" y="1066779"/>
                </a:cubicBezTo>
                <a:cubicBezTo>
                  <a:pt x="10961985" y="1060653"/>
                  <a:pt x="10998748" y="1054849"/>
                  <a:pt x="11041393" y="1047756"/>
                </a:cubicBezTo>
                <a:cubicBezTo>
                  <a:pt x="10920076" y="1008742"/>
                  <a:pt x="10804640" y="1051947"/>
                  <a:pt x="10689938" y="1040663"/>
                </a:cubicBezTo>
                <a:cubicBezTo>
                  <a:pt x="10840667" y="1013578"/>
                  <a:pt x="10990660" y="986817"/>
                  <a:pt x="11140654" y="959733"/>
                </a:cubicBezTo>
                <a:cubicBezTo>
                  <a:pt x="11139182" y="956831"/>
                  <a:pt x="11136976" y="954251"/>
                  <a:pt x="11135507" y="951350"/>
                </a:cubicBezTo>
                <a:cubicBezTo>
                  <a:pt x="11117861" y="949415"/>
                  <a:pt x="11100214" y="947481"/>
                  <a:pt x="11070804" y="944256"/>
                </a:cubicBezTo>
                <a:cubicBezTo>
                  <a:pt x="11111977" y="936518"/>
                  <a:pt x="11139919" y="931359"/>
                  <a:pt x="11187711" y="922331"/>
                </a:cubicBezTo>
                <a:cubicBezTo>
                  <a:pt x="11123741" y="917818"/>
                  <a:pt x="11081833" y="914915"/>
                  <a:pt x="11034776" y="911691"/>
                </a:cubicBezTo>
                <a:cubicBezTo>
                  <a:pt x="11047276" y="900729"/>
                  <a:pt x="11059775" y="890733"/>
                  <a:pt x="11073745" y="878803"/>
                </a:cubicBezTo>
                <a:cubicBezTo>
                  <a:pt x="11023747" y="886219"/>
                  <a:pt x="10981102" y="892345"/>
                  <a:pt x="10932574" y="899438"/>
                </a:cubicBezTo>
                <a:cubicBezTo>
                  <a:pt x="10932574" y="886864"/>
                  <a:pt x="10932574" y="878481"/>
                  <a:pt x="10932574" y="867841"/>
                </a:cubicBezTo>
                <a:cubicBezTo>
                  <a:pt x="10992866" y="874934"/>
                  <a:pt x="11039923" y="873644"/>
                  <a:pt x="11042128" y="840112"/>
                </a:cubicBezTo>
                <a:cubicBezTo>
                  <a:pt x="11064186" y="848817"/>
                  <a:pt x="11080362" y="854943"/>
                  <a:pt x="11103891" y="863972"/>
                </a:cubicBezTo>
                <a:cubicBezTo>
                  <a:pt x="11092126" y="846238"/>
                  <a:pt x="11084039" y="823990"/>
                  <a:pt x="11075215" y="823990"/>
                </a:cubicBezTo>
                <a:cubicBezTo>
                  <a:pt x="11008306" y="823668"/>
                  <a:pt x="11074480" y="795295"/>
                  <a:pt x="11035511" y="791102"/>
                </a:cubicBezTo>
                <a:cubicBezTo>
                  <a:pt x="11060510" y="788523"/>
                  <a:pt x="11085509" y="785621"/>
                  <a:pt x="11110508" y="784009"/>
                </a:cubicBezTo>
                <a:cubicBezTo>
                  <a:pt x="11128890" y="782719"/>
                  <a:pt x="11150211" y="784976"/>
                  <a:pt x="11166388" y="782075"/>
                </a:cubicBezTo>
                <a:cubicBezTo>
                  <a:pt x="11251677" y="765953"/>
                  <a:pt x="11336233" y="748864"/>
                  <a:pt x="11420787" y="731776"/>
                </a:cubicBezTo>
                <a:cubicBezTo>
                  <a:pt x="11434022" y="729196"/>
                  <a:pt x="11444317" y="723715"/>
                  <a:pt x="11476667" y="711785"/>
                </a:cubicBezTo>
                <a:cubicBezTo>
                  <a:pt x="11420053" y="708238"/>
                  <a:pt x="11384759" y="705982"/>
                  <a:pt x="11359026" y="704369"/>
                </a:cubicBezTo>
                <a:cubicBezTo>
                  <a:pt x="11403876" y="689860"/>
                  <a:pt x="11453139" y="673738"/>
                  <a:pt x="11503137" y="657295"/>
                </a:cubicBezTo>
                <a:cubicBezTo>
                  <a:pt x="11501666" y="655360"/>
                  <a:pt x="11500196" y="653748"/>
                  <a:pt x="11498725" y="651813"/>
                </a:cubicBezTo>
                <a:cubicBezTo>
                  <a:pt x="11446521" y="654715"/>
                  <a:pt x="11394319" y="657940"/>
                  <a:pt x="11342115" y="660841"/>
                </a:cubicBezTo>
                <a:cubicBezTo>
                  <a:pt x="11441374" y="633435"/>
                  <a:pt x="11571516" y="634725"/>
                  <a:pt x="11631071" y="571851"/>
                </a:cubicBezTo>
                <a:cubicBezTo>
                  <a:pt x="11573722" y="568950"/>
                  <a:pt x="11522253" y="566047"/>
                  <a:pt x="11464903" y="563145"/>
                </a:cubicBezTo>
                <a:cubicBezTo>
                  <a:pt x="11509754" y="547346"/>
                  <a:pt x="11554605" y="531870"/>
                  <a:pt x="11614895" y="510912"/>
                </a:cubicBezTo>
                <a:cubicBezTo>
                  <a:pt x="11554605" y="514458"/>
                  <a:pt x="11510489" y="516716"/>
                  <a:pt x="11467109" y="518973"/>
                </a:cubicBezTo>
                <a:cubicBezTo>
                  <a:pt x="11465638" y="517038"/>
                  <a:pt x="11464903" y="515426"/>
                  <a:pt x="11463432" y="513492"/>
                </a:cubicBezTo>
                <a:cubicBezTo>
                  <a:pt x="11565634" y="488987"/>
                  <a:pt x="11667099" y="464805"/>
                  <a:pt x="11769301" y="440300"/>
                </a:cubicBezTo>
                <a:cubicBezTo>
                  <a:pt x="11764154" y="435464"/>
                  <a:pt x="11759742" y="430950"/>
                  <a:pt x="11754595" y="426436"/>
                </a:cubicBezTo>
                <a:cubicBezTo>
                  <a:pt x="11711215" y="430628"/>
                  <a:pt x="11667099" y="434497"/>
                  <a:pt x="11622983" y="438688"/>
                </a:cubicBezTo>
                <a:cubicBezTo>
                  <a:pt x="11620042" y="436108"/>
                  <a:pt x="11617101" y="433207"/>
                  <a:pt x="11614160" y="430628"/>
                </a:cubicBezTo>
                <a:close/>
                <a:moveTo>
                  <a:pt x="0" y="0"/>
                </a:moveTo>
                <a:lnTo>
                  <a:pt x="143306" y="0"/>
                </a:lnTo>
                <a:lnTo>
                  <a:pt x="280129" y="16790"/>
                </a:lnTo>
                <a:cubicBezTo>
                  <a:pt x="377551" y="27027"/>
                  <a:pt x="476076" y="33395"/>
                  <a:pt x="577909" y="32750"/>
                </a:cubicBezTo>
                <a:cubicBezTo>
                  <a:pt x="529381" y="74021"/>
                  <a:pt x="449239" y="37264"/>
                  <a:pt x="397770" y="47260"/>
                </a:cubicBezTo>
                <a:cubicBezTo>
                  <a:pt x="391153" y="62091"/>
                  <a:pt x="385271" y="74021"/>
                  <a:pt x="380124" y="86274"/>
                </a:cubicBezTo>
                <a:cubicBezTo>
                  <a:pt x="384536" y="86596"/>
                  <a:pt x="388947" y="86918"/>
                  <a:pt x="393359" y="87241"/>
                </a:cubicBezTo>
                <a:cubicBezTo>
                  <a:pt x="401447" y="80470"/>
                  <a:pt x="408799" y="73376"/>
                  <a:pt x="422769" y="61124"/>
                </a:cubicBezTo>
                <a:cubicBezTo>
                  <a:pt x="424975" y="74666"/>
                  <a:pt x="426446" y="81759"/>
                  <a:pt x="427181" y="84984"/>
                </a:cubicBezTo>
                <a:cubicBezTo>
                  <a:pt x="500706" y="79502"/>
                  <a:pt x="568350" y="74021"/>
                  <a:pt x="636730" y="68863"/>
                </a:cubicBezTo>
                <a:cubicBezTo>
                  <a:pt x="639671" y="74666"/>
                  <a:pt x="642612" y="80148"/>
                  <a:pt x="645553" y="85951"/>
                </a:cubicBezTo>
                <a:cubicBezTo>
                  <a:pt x="628642" y="87563"/>
                  <a:pt x="603643" y="86918"/>
                  <a:pt x="596290" y="91755"/>
                </a:cubicBezTo>
                <a:cubicBezTo>
                  <a:pt x="583791" y="99816"/>
                  <a:pt x="580850" y="111100"/>
                  <a:pt x="572762" y="123030"/>
                </a:cubicBezTo>
                <a:cubicBezTo>
                  <a:pt x="583056" y="128189"/>
                  <a:pt x="608790" y="134960"/>
                  <a:pt x="613201" y="143666"/>
                </a:cubicBezTo>
                <a:cubicBezTo>
                  <a:pt x="627171" y="171717"/>
                  <a:pt x="662464" y="172362"/>
                  <a:pt x="714668" y="164946"/>
                </a:cubicBezTo>
                <a:cubicBezTo>
                  <a:pt x="728638" y="163011"/>
                  <a:pt x="749224" y="170105"/>
                  <a:pt x="766135" y="173006"/>
                </a:cubicBezTo>
                <a:cubicBezTo>
                  <a:pt x="763929" y="175586"/>
                  <a:pt x="762459" y="178488"/>
                  <a:pt x="760253" y="181391"/>
                </a:cubicBezTo>
                <a:cubicBezTo>
                  <a:pt x="719815" y="181391"/>
                  <a:pt x="678640" y="181391"/>
                  <a:pt x="641141" y="181391"/>
                </a:cubicBezTo>
                <a:cubicBezTo>
                  <a:pt x="641141" y="186226"/>
                  <a:pt x="641141" y="194932"/>
                  <a:pt x="641141" y="203315"/>
                </a:cubicBezTo>
                <a:cubicBezTo>
                  <a:pt x="730107" y="188806"/>
                  <a:pt x="781576" y="193320"/>
                  <a:pt x="808045" y="217824"/>
                </a:cubicBezTo>
                <a:cubicBezTo>
                  <a:pt x="871278" y="211376"/>
                  <a:pt x="935246" y="205250"/>
                  <a:pt x="1020535" y="196544"/>
                </a:cubicBezTo>
                <a:cubicBezTo>
                  <a:pt x="980096" y="214923"/>
                  <a:pt x="952157" y="227820"/>
                  <a:pt x="922011" y="241684"/>
                </a:cubicBezTo>
                <a:cubicBezTo>
                  <a:pt x="949216" y="241684"/>
                  <a:pt x="976419" y="241684"/>
                  <a:pt x="1003624" y="241684"/>
                </a:cubicBezTo>
                <a:cubicBezTo>
                  <a:pt x="1004359" y="243619"/>
                  <a:pt x="1005095" y="245231"/>
                  <a:pt x="1005830" y="247166"/>
                </a:cubicBezTo>
                <a:cubicBezTo>
                  <a:pt x="980096" y="250712"/>
                  <a:pt x="954363" y="254259"/>
                  <a:pt x="929364" y="257483"/>
                </a:cubicBezTo>
                <a:cubicBezTo>
                  <a:pt x="944069" y="282310"/>
                  <a:pt x="944069" y="282310"/>
                  <a:pt x="1030094" y="267479"/>
                </a:cubicBezTo>
                <a:cubicBezTo>
                  <a:pt x="1025682" y="281987"/>
                  <a:pt x="1022006" y="294885"/>
                  <a:pt x="1019800" y="302945"/>
                </a:cubicBezTo>
                <a:cubicBezTo>
                  <a:pt x="953626" y="296497"/>
                  <a:pt x="900687" y="291660"/>
                  <a:pt x="844073" y="286179"/>
                </a:cubicBezTo>
                <a:cubicBezTo>
                  <a:pt x="841132" y="315520"/>
                  <a:pt x="810251" y="341315"/>
                  <a:pt x="883777" y="358403"/>
                </a:cubicBezTo>
                <a:cubicBezTo>
                  <a:pt x="896277" y="361305"/>
                  <a:pt x="900687" y="380006"/>
                  <a:pt x="891865" y="388067"/>
                </a:cubicBezTo>
                <a:cubicBezTo>
                  <a:pt x="885983" y="393225"/>
                  <a:pt x="848485" y="395805"/>
                  <a:pt x="828633" y="393549"/>
                </a:cubicBezTo>
                <a:cubicBezTo>
                  <a:pt x="785252" y="388389"/>
                  <a:pt x="744814" y="377426"/>
                  <a:pt x="701433" y="371945"/>
                </a:cubicBezTo>
                <a:cubicBezTo>
                  <a:pt x="638200" y="363884"/>
                  <a:pt x="572762" y="358403"/>
                  <a:pt x="508060" y="351955"/>
                </a:cubicBezTo>
                <a:cubicBezTo>
                  <a:pt x="502912" y="355179"/>
                  <a:pt x="498500" y="358081"/>
                  <a:pt x="494090" y="360983"/>
                </a:cubicBezTo>
                <a:cubicBezTo>
                  <a:pt x="569086" y="392903"/>
                  <a:pt x="644082" y="424823"/>
                  <a:pt x="731579" y="462226"/>
                </a:cubicBezTo>
                <a:cubicBezTo>
                  <a:pt x="632318" y="451585"/>
                  <a:pt x="547763" y="442558"/>
                  <a:pt x="452180" y="432239"/>
                </a:cubicBezTo>
                <a:cubicBezTo>
                  <a:pt x="492618" y="452875"/>
                  <a:pt x="524236" y="469318"/>
                  <a:pt x="555116" y="485440"/>
                </a:cubicBezTo>
                <a:cubicBezTo>
                  <a:pt x="541147" y="487697"/>
                  <a:pt x="527177" y="489954"/>
                  <a:pt x="492618" y="495758"/>
                </a:cubicBezTo>
                <a:cubicBezTo>
                  <a:pt x="577174" y="493501"/>
                  <a:pt x="637465" y="491889"/>
                  <a:pt x="698492" y="490277"/>
                </a:cubicBezTo>
                <a:cubicBezTo>
                  <a:pt x="699227" y="493823"/>
                  <a:pt x="699227" y="497047"/>
                  <a:pt x="699961" y="500594"/>
                </a:cubicBezTo>
                <a:cubicBezTo>
                  <a:pt x="680109" y="502852"/>
                  <a:pt x="660258" y="505108"/>
                  <a:pt x="630848" y="508655"/>
                </a:cubicBezTo>
                <a:cubicBezTo>
                  <a:pt x="713931" y="549925"/>
                  <a:pt x="790399" y="587972"/>
                  <a:pt x="869072" y="626986"/>
                </a:cubicBezTo>
                <a:cubicBezTo>
                  <a:pt x="843338" y="632790"/>
                  <a:pt x="829368" y="636015"/>
                  <a:pt x="813192" y="639560"/>
                </a:cubicBezTo>
                <a:cubicBezTo>
                  <a:pt x="913188" y="639560"/>
                  <a:pt x="1008036" y="639560"/>
                  <a:pt x="1098473" y="639560"/>
                </a:cubicBezTo>
                <a:cubicBezTo>
                  <a:pt x="1091121" y="658262"/>
                  <a:pt x="1084503" y="675995"/>
                  <a:pt x="1077886" y="693729"/>
                </a:cubicBezTo>
                <a:cubicBezTo>
                  <a:pt x="1116119" y="694374"/>
                  <a:pt x="1154353" y="695341"/>
                  <a:pt x="1192586" y="694696"/>
                </a:cubicBezTo>
                <a:cubicBezTo>
                  <a:pt x="1210232" y="694374"/>
                  <a:pt x="1227878" y="688893"/>
                  <a:pt x="1245525" y="688570"/>
                </a:cubicBezTo>
                <a:cubicBezTo>
                  <a:pt x="1265377" y="688247"/>
                  <a:pt x="1285229" y="691472"/>
                  <a:pt x="1305081" y="693084"/>
                </a:cubicBezTo>
                <a:cubicBezTo>
                  <a:pt x="1294052" y="698566"/>
                  <a:pt x="1282288" y="703724"/>
                  <a:pt x="1271994" y="709528"/>
                </a:cubicBezTo>
                <a:cubicBezTo>
                  <a:pt x="1267583" y="712107"/>
                  <a:pt x="1265377" y="715654"/>
                  <a:pt x="1261701" y="718556"/>
                </a:cubicBezTo>
                <a:cubicBezTo>
                  <a:pt x="1252142" y="725650"/>
                  <a:pt x="1242584" y="733065"/>
                  <a:pt x="1229349" y="743383"/>
                </a:cubicBezTo>
                <a:cubicBezTo>
                  <a:pt x="1229349" y="767243"/>
                  <a:pt x="1229349" y="797229"/>
                  <a:pt x="1229349" y="827859"/>
                </a:cubicBezTo>
                <a:cubicBezTo>
                  <a:pt x="1220526" y="829472"/>
                  <a:pt x="1210967" y="832374"/>
                  <a:pt x="1200674" y="832374"/>
                </a:cubicBezTo>
                <a:cubicBezTo>
                  <a:pt x="1072004" y="833985"/>
                  <a:pt x="1048475" y="874612"/>
                  <a:pt x="1021272" y="918462"/>
                </a:cubicBezTo>
                <a:cubicBezTo>
                  <a:pt x="1012447" y="933616"/>
                  <a:pt x="960245" y="943289"/>
                  <a:pt x="927893" y="955541"/>
                </a:cubicBezTo>
                <a:cubicBezTo>
                  <a:pt x="921276" y="941354"/>
                  <a:pt x="914657" y="927168"/>
                  <a:pt x="907306" y="912981"/>
                </a:cubicBezTo>
                <a:cubicBezTo>
                  <a:pt x="906569" y="911691"/>
                  <a:pt x="898483" y="910724"/>
                  <a:pt x="882307" y="906855"/>
                </a:cubicBezTo>
                <a:cubicBezTo>
                  <a:pt x="878630" y="918784"/>
                  <a:pt x="865396" y="932326"/>
                  <a:pt x="874954" y="938130"/>
                </a:cubicBezTo>
                <a:cubicBezTo>
                  <a:pt x="927893" y="969728"/>
                  <a:pt x="877895" y="988429"/>
                  <a:pt x="835985" y="1007775"/>
                </a:cubicBezTo>
                <a:cubicBezTo>
                  <a:pt x="858778" y="1016803"/>
                  <a:pt x="881571" y="1025830"/>
                  <a:pt x="896277" y="1031634"/>
                </a:cubicBezTo>
                <a:cubicBezTo>
                  <a:pt x="856573" y="1044532"/>
                  <a:pt x="819074" y="1064523"/>
                  <a:pt x="774223" y="1069036"/>
                </a:cubicBezTo>
                <a:cubicBezTo>
                  <a:pt x="728638" y="1073550"/>
                  <a:pt x="697757" y="1104825"/>
                  <a:pt x="630112" y="1083222"/>
                </a:cubicBezTo>
                <a:cubicBezTo>
                  <a:pt x="602908" y="1074517"/>
                  <a:pt x="533058" y="1063232"/>
                  <a:pt x="503647" y="1091605"/>
                </a:cubicBezTo>
                <a:cubicBezTo>
                  <a:pt x="477179" y="1117078"/>
                  <a:pt x="458797" y="1143839"/>
                  <a:pt x="434533" y="1173180"/>
                </a:cubicBezTo>
                <a:cubicBezTo>
                  <a:pt x="458062" y="1171246"/>
                  <a:pt x="469826" y="1170279"/>
                  <a:pt x="483061" y="1169311"/>
                </a:cubicBezTo>
                <a:cubicBezTo>
                  <a:pt x="474238" y="1212194"/>
                  <a:pt x="494090" y="1224447"/>
                  <a:pt x="560998" y="1183498"/>
                </a:cubicBezTo>
                <a:cubicBezTo>
                  <a:pt x="566880" y="1192526"/>
                  <a:pt x="573497" y="1201232"/>
                  <a:pt x="579379" y="1210259"/>
                </a:cubicBezTo>
                <a:cubicBezTo>
                  <a:pt x="608790" y="1179951"/>
                  <a:pt x="612466" y="1142550"/>
                  <a:pt x="720550" y="1156091"/>
                </a:cubicBezTo>
                <a:cubicBezTo>
                  <a:pt x="719815" y="1161573"/>
                  <a:pt x="719078" y="1169311"/>
                  <a:pt x="717609" y="1182209"/>
                </a:cubicBezTo>
                <a:cubicBezTo>
                  <a:pt x="788928" y="1180274"/>
                  <a:pt x="855837" y="1178017"/>
                  <a:pt x="922745" y="1176082"/>
                </a:cubicBezTo>
                <a:cubicBezTo>
                  <a:pt x="924217" y="1179307"/>
                  <a:pt x="925687" y="1182209"/>
                  <a:pt x="927158" y="1185110"/>
                </a:cubicBezTo>
                <a:cubicBezTo>
                  <a:pt x="874219" y="1191881"/>
                  <a:pt x="821280" y="1198653"/>
                  <a:pt x="759518" y="1206391"/>
                </a:cubicBezTo>
                <a:cubicBezTo>
                  <a:pt x="757312" y="1209292"/>
                  <a:pt x="748490" y="1221222"/>
                  <a:pt x="744814" y="1226381"/>
                </a:cubicBezTo>
                <a:cubicBezTo>
                  <a:pt x="659523" y="1229605"/>
                  <a:pt x="585997" y="1232185"/>
                  <a:pt x="531587" y="1234120"/>
                </a:cubicBezTo>
                <a:cubicBezTo>
                  <a:pt x="497765" y="1266040"/>
                  <a:pt x="468356" y="1294091"/>
                  <a:pt x="438210" y="1322465"/>
                </a:cubicBezTo>
                <a:cubicBezTo>
                  <a:pt x="502178" y="1316983"/>
                  <a:pt x="568350" y="1311502"/>
                  <a:pt x="646288" y="1305054"/>
                </a:cubicBezTo>
                <a:cubicBezTo>
                  <a:pt x="622025" y="1296026"/>
                  <a:pt x="607319" y="1290544"/>
                  <a:pt x="587467" y="1283129"/>
                </a:cubicBezTo>
                <a:cubicBezTo>
                  <a:pt x="625701" y="1282483"/>
                  <a:pt x="652906" y="1281839"/>
                  <a:pt x="685257" y="1281194"/>
                </a:cubicBezTo>
                <a:cubicBezTo>
                  <a:pt x="689669" y="1311502"/>
                  <a:pt x="693345" y="1340521"/>
                  <a:pt x="697020" y="1370185"/>
                </a:cubicBezTo>
                <a:cubicBezTo>
                  <a:pt x="715402" y="1367282"/>
                  <a:pt x="736726" y="1361479"/>
                  <a:pt x="760253" y="1360189"/>
                </a:cubicBezTo>
                <a:cubicBezTo>
                  <a:pt x="778636" y="1359221"/>
                  <a:pt x="813927" y="1363091"/>
                  <a:pt x="814663" y="1365993"/>
                </a:cubicBezTo>
                <a:cubicBezTo>
                  <a:pt x="821280" y="1394689"/>
                  <a:pt x="870543" y="1385661"/>
                  <a:pt x="906569" y="1386951"/>
                </a:cubicBezTo>
                <a:cubicBezTo>
                  <a:pt x="939656" y="1388240"/>
                  <a:pt x="973478" y="1387273"/>
                  <a:pt x="1006565" y="1387273"/>
                </a:cubicBezTo>
                <a:cubicBezTo>
                  <a:pt x="1008036" y="1390497"/>
                  <a:pt x="1008771" y="1393722"/>
                  <a:pt x="1010242" y="1396946"/>
                </a:cubicBezTo>
                <a:cubicBezTo>
                  <a:pt x="977156" y="1402105"/>
                  <a:pt x="944069" y="1407264"/>
                  <a:pt x="909512" y="1412745"/>
                </a:cubicBezTo>
                <a:cubicBezTo>
                  <a:pt x="941128" y="1418226"/>
                  <a:pt x="970537" y="1423385"/>
                  <a:pt x="1003624" y="1428866"/>
                </a:cubicBezTo>
                <a:cubicBezTo>
                  <a:pt x="990389" y="1455628"/>
                  <a:pt x="977156" y="1480777"/>
                  <a:pt x="965392" y="1503992"/>
                </a:cubicBezTo>
                <a:cubicBezTo>
                  <a:pt x="1020535" y="1499156"/>
                  <a:pt x="1060975" y="1495609"/>
                  <a:pt x="1119796" y="1490450"/>
                </a:cubicBezTo>
                <a:cubicBezTo>
                  <a:pt x="1088915" y="1504960"/>
                  <a:pt x="1072739" y="1512376"/>
                  <a:pt x="1057298" y="1519791"/>
                </a:cubicBezTo>
                <a:cubicBezTo>
                  <a:pt x="1074945" y="1529786"/>
                  <a:pt x="1089650" y="1538492"/>
                  <a:pt x="1105091" y="1547519"/>
                </a:cubicBezTo>
                <a:cubicBezTo>
                  <a:pt x="1128619" y="1538815"/>
                  <a:pt x="1153618" y="1529786"/>
                  <a:pt x="1194056" y="1514955"/>
                </a:cubicBezTo>
                <a:cubicBezTo>
                  <a:pt x="1174941" y="1539459"/>
                  <a:pt x="1162441" y="1554614"/>
                  <a:pt x="1150677" y="1569768"/>
                </a:cubicBezTo>
                <a:cubicBezTo>
                  <a:pt x="1202144" y="1553646"/>
                  <a:pt x="1305816" y="1551711"/>
                  <a:pt x="1238172" y="1508507"/>
                </a:cubicBezTo>
                <a:cubicBezTo>
                  <a:pt x="1286699" y="1494641"/>
                  <a:pt x="1329345" y="1478198"/>
                  <a:pt x="1378607" y="1469814"/>
                </a:cubicBezTo>
                <a:cubicBezTo>
                  <a:pt x="1430076" y="1461109"/>
                  <a:pt x="1488161" y="1460142"/>
                  <a:pt x="1542570" y="1455951"/>
                </a:cubicBezTo>
                <a:cubicBezTo>
                  <a:pt x="1560216" y="1469170"/>
                  <a:pt x="1572716" y="1489160"/>
                  <a:pt x="1602126" y="1498833"/>
                </a:cubicBezTo>
                <a:cubicBezTo>
                  <a:pt x="1633743" y="1509151"/>
                  <a:pt x="1681535" y="1511730"/>
                  <a:pt x="1723444" y="1513665"/>
                </a:cubicBezTo>
                <a:cubicBezTo>
                  <a:pt x="1738149" y="1514310"/>
                  <a:pt x="1755060" y="1502057"/>
                  <a:pt x="1769030" y="1496577"/>
                </a:cubicBezTo>
                <a:cubicBezTo>
                  <a:pt x="1761678" y="1486258"/>
                  <a:pt x="1755795" y="1476908"/>
                  <a:pt x="1749178" y="1467558"/>
                </a:cubicBezTo>
                <a:cubicBezTo>
                  <a:pt x="1870497" y="1462399"/>
                  <a:pt x="1987402" y="1457240"/>
                  <a:pt x="2103574" y="1452404"/>
                </a:cubicBezTo>
                <a:cubicBezTo>
                  <a:pt x="2103574" y="1454338"/>
                  <a:pt x="2104308" y="1456595"/>
                  <a:pt x="2104308" y="1458530"/>
                </a:cubicBezTo>
                <a:cubicBezTo>
                  <a:pt x="1999902" y="1470459"/>
                  <a:pt x="1896231" y="1482067"/>
                  <a:pt x="1792559" y="1493674"/>
                </a:cubicBezTo>
                <a:cubicBezTo>
                  <a:pt x="1794029" y="1496577"/>
                  <a:pt x="1796235" y="1499478"/>
                  <a:pt x="1797704" y="1502380"/>
                </a:cubicBezTo>
                <a:cubicBezTo>
                  <a:pt x="1955051" y="1488516"/>
                  <a:pt x="2111661" y="1474651"/>
                  <a:pt x="2281507" y="1459820"/>
                </a:cubicBezTo>
                <a:cubicBezTo>
                  <a:pt x="2263860" y="1472717"/>
                  <a:pt x="2256508" y="1477875"/>
                  <a:pt x="2245479" y="1485613"/>
                </a:cubicBezTo>
                <a:cubicBezTo>
                  <a:pt x="2310917" y="1487549"/>
                  <a:pt x="2369737" y="1489483"/>
                  <a:pt x="2435911" y="1491418"/>
                </a:cubicBezTo>
                <a:cubicBezTo>
                  <a:pt x="2424882" y="1499478"/>
                  <a:pt x="2419000" y="1510440"/>
                  <a:pt x="2407236" y="1511730"/>
                </a:cubicBezTo>
                <a:cubicBezTo>
                  <a:pt x="2202833" y="1536235"/>
                  <a:pt x="2005784" y="1586534"/>
                  <a:pt x="1774912" y="1543974"/>
                </a:cubicBezTo>
                <a:cubicBezTo>
                  <a:pt x="1777853" y="1555258"/>
                  <a:pt x="1779324" y="1562674"/>
                  <a:pt x="1781530" y="1570412"/>
                </a:cubicBezTo>
                <a:lnTo>
                  <a:pt x="1778589" y="1574604"/>
                </a:lnTo>
                <a:cubicBezTo>
                  <a:pt x="1815352" y="1581375"/>
                  <a:pt x="1831528" y="1602655"/>
                  <a:pt x="1889612" y="1594595"/>
                </a:cubicBezTo>
                <a:cubicBezTo>
                  <a:pt x="1988138" y="1580730"/>
                  <a:pt x="2091072" y="1572024"/>
                  <a:pt x="2192540" y="1562029"/>
                </a:cubicBezTo>
                <a:cubicBezTo>
                  <a:pt x="2221950" y="1559127"/>
                  <a:pt x="2253567" y="1558805"/>
                  <a:pt x="2275624" y="1557515"/>
                </a:cubicBezTo>
                <a:cubicBezTo>
                  <a:pt x="2269742" y="1597174"/>
                  <a:pt x="2186658" y="1616197"/>
                  <a:pt x="2202098" y="1656178"/>
                </a:cubicBezTo>
                <a:cubicBezTo>
                  <a:pt x="2206510" y="1667464"/>
                  <a:pt x="2160188" y="1683908"/>
                  <a:pt x="2132983" y="1696160"/>
                </a:cubicBezTo>
                <a:cubicBezTo>
                  <a:pt x="2118278" y="1702608"/>
                  <a:pt x="2094751" y="1705509"/>
                  <a:pt x="2074899" y="1710024"/>
                </a:cubicBezTo>
                <a:cubicBezTo>
                  <a:pt x="2076368" y="1712604"/>
                  <a:pt x="2077840" y="1714860"/>
                  <a:pt x="2079310" y="1717439"/>
                </a:cubicBezTo>
                <a:cubicBezTo>
                  <a:pt x="2148424" y="1715505"/>
                  <a:pt x="2216803" y="1713893"/>
                  <a:pt x="2285918" y="1711959"/>
                </a:cubicBezTo>
                <a:cubicBezTo>
                  <a:pt x="2129307" y="1729692"/>
                  <a:pt x="1972697" y="1751939"/>
                  <a:pt x="1810205" y="1722599"/>
                </a:cubicBezTo>
                <a:cubicBezTo>
                  <a:pt x="1877849" y="1740655"/>
                  <a:pt x="1945492" y="1756776"/>
                  <a:pt x="2018281" y="1764837"/>
                </a:cubicBezTo>
                <a:cubicBezTo>
                  <a:pt x="2069752" y="1770641"/>
                  <a:pt x="2128573" y="1767416"/>
                  <a:pt x="2182981" y="1764515"/>
                </a:cubicBezTo>
                <a:cubicBezTo>
                  <a:pt x="2242538" y="1761290"/>
                  <a:pt x="2330768" y="1761935"/>
                  <a:pt x="2352826" y="1746458"/>
                </a:cubicBezTo>
                <a:cubicBezTo>
                  <a:pt x="2384442" y="1724211"/>
                  <a:pt x="2425617" y="1719697"/>
                  <a:pt x="2467527" y="1710668"/>
                </a:cubicBezTo>
                <a:cubicBezTo>
                  <a:pt x="2480761" y="1707768"/>
                  <a:pt x="2497673" y="1708412"/>
                  <a:pt x="2513114" y="1707445"/>
                </a:cubicBezTo>
                <a:cubicBezTo>
                  <a:pt x="2507967" y="1714860"/>
                  <a:pt x="2502820" y="1722276"/>
                  <a:pt x="2498408" y="1729047"/>
                </a:cubicBezTo>
                <a:cubicBezTo>
                  <a:pt x="2512378" y="1729370"/>
                  <a:pt x="2532230" y="1730337"/>
                  <a:pt x="2552081" y="1730982"/>
                </a:cubicBezTo>
                <a:cubicBezTo>
                  <a:pt x="2552081" y="1733561"/>
                  <a:pt x="2551347" y="1735818"/>
                  <a:pt x="2551347" y="1738398"/>
                </a:cubicBezTo>
                <a:cubicBezTo>
                  <a:pt x="2532966" y="1740010"/>
                  <a:pt x="2513849" y="1741944"/>
                  <a:pt x="2499144" y="1743234"/>
                </a:cubicBezTo>
                <a:cubicBezTo>
                  <a:pt x="2507967" y="1754196"/>
                  <a:pt x="2515319" y="1763869"/>
                  <a:pt x="2521202" y="1771930"/>
                </a:cubicBezTo>
                <a:cubicBezTo>
                  <a:pt x="2429294" y="1785151"/>
                  <a:pt x="2333709" y="1768706"/>
                  <a:pt x="2263125" y="1799660"/>
                </a:cubicBezTo>
                <a:cubicBezTo>
                  <a:pt x="2312387" y="1807075"/>
                  <a:pt x="2360180" y="1812233"/>
                  <a:pt x="2407236" y="1811911"/>
                </a:cubicBezTo>
                <a:cubicBezTo>
                  <a:pt x="2479291" y="1811266"/>
                  <a:pt x="2549877" y="1783861"/>
                  <a:pt x="2624872" y="1810622"/>
                </a:cubicBezTo>
                <a:cubicBezTo>
                  <a:pt x="2629284" y="1812556"/>
                  <a:pt x="2657224" y="1807720"/>
                  <a:pt x="2658695" y="1804818"/>
                </a:cubicBezTo>
                <a:cubicBezTo>
                  <a:pt x="2677076" y="1757743"/>
                  <a:pt x="2743250" y="1787084"/>
                  <a:pt x="2791042" y="1786439"/>
                </a:cubicBezTo>
                <a:cubicBezTo>
                  <a:pt x="2817511" y="1878331"/>
                  <a:pt x="2950593" y="1810299"/>
                  <a:pt x="3029265" y="1818360"/>
                </a:cubicBezTo>
                <a:cubicBezTo>
                  <a:pt x="3013089" y="1840930"/>
                  <a:pt x="2996915" y="1863178"/>
                  <a:pt x="2980739" y="1885425"/>
                </a:cubicBezTo>
                <a:cubicBezTo>
                  <a:pt x="2988092" y="1886392"/>
                  <a:pt x="2995444" y="1887682"/>
                  <a:pt x="3002797" y="1888649"/>
                </a:cubicBezTo>
                <a:cubicBezTo>
                  <a:pt x="3063823" y="1843831"/>
                  <a:pt x="3164554" y="1846089"/>
                  <a:pt x="3269694" y="1843831"/>
                </a:cubicBezTo>
                <a:cubicBezTo>
                  <a:pt x="3257197" y="1860276"/>
                  <a:pt x="3246902" y="1873495"/>
                  <a:pt x="3229257" y="1896387"/>
                </a:cubicBezTo>
                <a:cubicBezTo>
                  <a:pt x="3299841" y="1885102"/>
                  <a:pt x="3351309" y="1877042"/>
                  <a:pt x="3408660" y="1867691"/>
                </a:cubicBezTo>
                <a:cubicBezTo>
                  <a:pt x="3395425" y="1884135"/>
                  <a:pt x="3385131" y="1896065"/>
                  <a:pt x="3374838" y="1908962"/>
                </a:cubicBezTo>
                <a:cubicBezTo>
                  <a:pt x="3460864" y="1901869"/>
                  <a:pt x="3541007" y="1895420"/>
                  <a:pt x="3627032" y="1888649"/>
                </a:cubicBezTo>
                <a:cubicBezTo>
                  <a:pt x="3627767" y="1885102"/>
                  <a:pt x="3629973" y="1873818"/>
                  <a:pt x="3632179" y="1862533"/>
                </a:cubicBezTo>
                <a:cubicBezTo>
                  <a:pt x="3657912" y="1864145"/>
                  <a:pt x="3684382" y="1869949"/>
                  <a:pt x="3702027" y="1866402"/>
                </a:cubicBezTo>
                <a:cubicBezTo>
                  <a:pt x="3840257" y="1838995"/>
                  <a:pt x="3973339" y="1825776"/>
                  <a:pt x="4119654" y="1861243"/>
                </a:cubicBezTo>
                <a:cubicBezTo>
                  <a:pt x="4204210" y="1881556"/>
                  <a:pt x="4305676" y="1881556"/>
                  <a:pt x="4401997" y="1878977"/>
                </a:cubicBezTo>
                <a:cubicBezTo>
                  <a:pt x="4463757" y="1877365"/>
                  <a:pt x="4524784" y="1872206"/>
                  <a:pt x="4595369" y="1868336"/>
                </a:cubicBezTo>
                <a:cubicBezTo>
                  <a:pt x="4599044" y="1871561"/>
                  <a:pt x="4608602" y="1879944"/>
                  <a:pt x="4613751" y="1884780"/>
                </a:cubicBezTo>
                <a:cubicBezTo>
                  <a:pt x="4578459" y="1886070"/>
                  <a:pt x="4546843" y="1885425"/>
                  <a:pt x="4515961" y="1888327"/>
                </a:cubicBezTo>
                <a:cubicBezTo>
                  <a:pt x="4495373" y="1890261"/>
                  <a:pt x="4476257" y="1895743"/>
                  <a:pt x="4458612" y="1901224"/>
                </a:cubicBezTo>
                <a:cubicBezTo>
                  <a:pt x="4456405" y="1901869"/>
                  <a:pt x="4465964" y="1914766"/>
                  <a:pt x="4473315" y="1915411"/>
                </a:cubicBezTo>
                <a:cubicBezTo>
                  <a:pt x="4493904" y="1917346"/>
                  <a:pt x="4515961" y="1915734"/>
                  <a:pt x="4537283" y="1915088"/>
                </a:cubicBezTo>
                <a:cubicBezTo>
                  <a:pt x="4546843" y="1914766"/>
                  <a:pt x="4556400" y="1913476"/>
                  <a:pt x="4565958" y="1912509"/>
                </a:cubicBezTo>
                <a:cubicBezTo>
                  <a:pt x="4565958" y="1918958"/>
                  <a:pt x="4565958" y="1923149"/>
                  <a:pt x="4565958" y="1927664"/>
                </a:cubicBezTo>
                <a:cubicBezTo>
                  <a:pt x="4598311" y="1915411"/>
                  <a:pt x="4630660" y="1902837"/>
                  <a:pt x="4670366" y="1887682"/>
                </a:cubicBezTo>
                <a:cubicBezTo>
                  <a:pt x="4715217" y="1889617"/>
                  <a:pt x="4773302" y="1892196"/>
                  <a:pt x="4832123" y="1894776"/>
                </a:cubicBezTo>
                <a:cubicBezTo>
                  <a:pt x="4832123" y="1898322"/>
                  <a:pt x="4832123" y="1901547"/>
                  <a:pt x="4832123" y="1905093"/>
                </a:cubicBezTo>
                <a:cubicBezTo>
                  <a:pt x="4789477" y="1906384"/>
                  <a:pt x="4746833" y="1907673"/>
                  <a:pt x="4704187" y="1908962"/>
                </a:cubicBezTo>
                <a:cubicBezTo>
                  <a:pt x="4703452" y="1912831"/>
                  <a:pt x="4701982" y="1916700"/>
                  <a:pt x="4701248" y="1920570"/>
                </a:cubicBezTo>
                <a:cubicBezTo>
                  <a:pt x="4826241" y="1927664"/>
                  <a:pt x="4950499" y="1934756"/>
                  <a:pt x="5075494" y="1941850"/>
                </a:cubicBezTo>
                <a:cubicBezTo>
                  <a:pt x="5076228" y="1944752"/>
                  <a:pt x="5077700" y="1947654"/>
                  <a:pt x="5078435" y="1950555"/>
                </a:cubicBezTo>
                <a:cubicBezTo>
                  <a:pt x="4968880" y="1961518"/>
                  <a:pt x="4860063" y="1972804"/>
                  <a:pt x="4762273" y="1982799"/>
                </a:cubicBezTo>
                <a:cubicBezTo>
                  <a:pt x="4859326" y="1982799"/>
                  <a:pt x="4967410" y="1982799"/>
                  <a:pt x="5075494" y="1982799"/>
                </a:cubicBezTo>
                <a:cubicBezTo>
                  <a:pt x="5075494" y="1986023"/>
                  <a:pt x="5076228" y="1988925"/>
                  <a:pt x="5076228" y="1992149"/>
                </a:cubicBezTo>
                <a:cubicBezTo>
                  <a:pt x="5014468" y="1995373"/>
                  <a:pt x="4951970" y="1998598"/>
                  <a:pt x="4878444" y="2002144"/>
                </a:cubicBezTo>
                <a:cubicBezTo>
                  <a:pt x="5037994" y="2021168"/>
                  <a:pt x="5182842" y="2038256"/>
                  <a:pt x="5339451" y="2056635"/>
                </a:cubicBezTo>
                <a:cubicBezTo>
                  <a:pt x="5293866" y="2066630"/>
                  <a:pt x="5263720" y="2073401"/>
                  <a:pt x="5233574" y="2080171"/>
                </a:cubicBezTo>
                <a:cubicBezTo>
                  <a:pt x="5235045" y="2083396"/>
                  <a:pt x="5235780" y="2086298"/>
                  <a:pt x="5237249" y="2089523"/>
                </a:cubicBezTo>
                <a:cubicBezTo>
                  <a:pt x="5284308" y="2093069"/>
                  <a:pt x="5332100" y="2096938"/>
                  <a:pt x="5379891" y="2100807"/>
                </a:cubicBezTo>
                <a:cubicBezTo>
                  <a:pt x="5403419" y="2102419"/>
                  <a:pt x="5427683" y="2104354"/>
                  <a:pt x="5451211" y="2106289"/>
                </a:cubicBezTo>
                <a:cubicBezTo>
                  <a:pt x="5443123" y="2113059"/>
                  <a:pt x="5429888" y="2119508"/>
                  <a:pt x="5428418" y="2126602"/>
                </a:cubicBezTo>
                <a:cubicBezTo>
                  <a:pt x="5426212" y="2134663"/>
                  <a:pt x="5429888" y="2147560"/>
                  <a:pt x="5440918" y="2150139"/>
                </a:cubicBezTo>
                <a:cubicBezTo>
                  <a:pt x="5485769" y="2160134"/>
                  <a:pt x="5532825" y="2172387"/>
                  <a:pt x="5581352" y="2174321"/>
                </a:cubicBezTo>
                <a:cubicBezTo>
                  <a:pt x="5725463" y="2180447"/>
                  <a:pt x="5871046" y="2182382"/>
                  <a:pt x="6012949" y="2185928"/>
                </a:cubicBezTo>
                <a:cubicBezTo>
                  <a:pt x="5964423" y="2198503"/>
                  <a:pt x="5910014" y="2212045"/>
                  <a:pt x="5856339" y="2225909"/>
                </a:cubicBezTo>
                <a:lnTo>
                  <a:pt x="5860948" y="2230120"/>
                </a:lnTo>
                <a:lnTo>
                  <a:pt x="0" y="223012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632" y="559678"/>
            <a:ext cx="2664267" cy="46902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73727" y="638280"/>
            <a:ext cx="1794394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635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1023899" y="732363"/>
            <a:ext cx="200362" cy="123652"/>
            <a:chOff x="11023899" y="732363"/>
            <a:chExt cx="200362" cy="123652"/>
          </a:xfrm>
        </p:grpSpPr>
        <p:sp>
          <p:nvSpPr>
            <p:cNvPr id="10" name="标题 1"/>
            <p:cNvSpPr txBox="1"/>
            <p:nvPr/>
          </p:nvSpPr>
          <p:spPr>
            <a:xfrm>
              <a:off x="11052522" y="732363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052522" y="84234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1023899" y="78735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flipH="1">
            <a:off x="10480351" y="6235700"/>
            <a:ext cx="1038549" cy="143526"/>
          </a:xfrm>
          <a:custGeom>
            <a:avLst/>
            <a:gdLst>
              <a:gd name="connsiteX0" fmla="*/ 34289996 w 35242500"/>
              <a:gd name="connsiteY0" fmla="*/ 6350 h 4870450"/>
              <a:gd name="connsiteX1" fmla="*/ 35035760 w 35242500"/>
              <a:gd name="connsiteY1" fmla="*/ 6350 h 4870450"/>
              <a:gd name="connsiteX2" fmla="*/ 35043164 w 35242500"/>
              <a:gd name="connsiteY2" fmla="*/ 68860 h 4870450"/>
              <a:gd name="connsiteX3" fmla="*/ 35210300 w 35242500"/>
              <a:gd name="connsiteY3" fmla="*/ 298450 h 4870450"/>
              <a:gd name="connsiteX4" fmla="*/ 35242500 w 35242500"/>
              <a:gd name="connsiteY4" fmla="*/ 298450 h 4870450"/>
              <a:gd name="connsiteX5" fmla="*/ 35242500 w 35242500"/>
              <a:gd name="connsiteY5" fmla="*/ 984250 h 4870450"/>
              <a:gd name="connsiteX6" fmla="*/ 35210340 w 35242500"/>
              <a:gd name="connsiteY6" fmla="*/ 984250 h 4870450"/>
              <a:gd name="connsiteX7" fmla="*/ 35043208 w 35242500"/>
              <a:gd name="connsiteY7" fmla="*/ 1100690 h 4870450"/>
              <a:gd name="connsiteX8" fmla="*/ 34918456 w 35242500"/>
              <a:gd name="connsiteY8" fmla="*/ 1209767 h 4870450"/>
              <a:gd name="connsiteX9" fmla="*/ 34701160 w 35242500"/>
              <a:gd name="connsiteY9" fmla="*/ 1371600 h 4870450"/>
              <a:gd name="connsiteX10" fmla="*/ 34524568 w 35242500"/>
              <a:gd name="connsiteY10" fmla="*/ 1524000 h 4870450"/>
              <a:gd name="connsiteX11" fmla="*/ 34313796 w 35242500"/>
              <a:gd name="connsiteY11" fmla="*/ 1697700 h 4870450"/>
              <a:gd name="connsiteX12" fmla="*/ 34122116 w 35242500"/>
              <a:gd name="connsiteY12" fmla="*/ 1842427 h 4870450"/>
              <a:gd name="connsiteX13" fmla="*/ 33930276 w 35242500"/>
              <a:gd name="connsiteY13" fmla="*/ 1995858 h 4870450"/>
              <a:gd name="connsiteX14" fmla="*/ 33862572 w 35242500"/>
              <a:gd name="connsiteY14" fmla="*/ 2066782 h 4870450"/>
              <a:gd name="connsiteX15" fmla="*/ 33603584 w 35242500"/>
              <a:gd name="connsiteY15" fmla="*/ 2229752 h 4870450"/>
              <a:gd name="connsiteX16" fmla="*/ 33458416 w 35242500"/>
              <a:gd name="connsiteY16" fmla="*/ 2348976 h 4870450"/>
              <a:gd name="connsiteX17" fmla="*/ 33464148 w 35242500"/>
              <a:gd name="connsiteY17" fmla="*/ 2532598 h 4870450"/>
              <a:gd name="connsiteX18" fmla="*/ 33606228 w 35242500"/>
              <a:gd name="connsiteY18" fmla="*/ 2650941 h 4870450"/>
              <a:gd name="connsiteX19" fmla="*/ 33804132 w 35242500"/>
              <a:gd name="connsiteY19" fmla="*/ 2775343 h 4870450"/>
              <a:gd name="connsiteX20" fmla="*/ 33934396 w 35242500"/>
              <a:gd name="connsiteY20" fmla="*/ 2895600 h 4870450"/>
              <a:gd name="connsiteX21" fmla="*/ 33973848 w 35242500"/>
              <a:gd name="connsiteY21" fmla="*/ 2958695 h 4870450"/>
              <a:gd name="connsiteX22" fmla="*/ 34078620 w 35242500"/>
              <a:gd name="connsiteY22" fmla="*/ 3017126 h 4870450"/>
              <a:gd name="connsiteX23" fmla="*/ 34321536 w 35242500"/>
              <a:gd name="connsiteY23" fmla="*/ 3175173 h 4870450"/>
              <a:gd name="connsiteX24" fmla="*/ 34530524 w 35242500"/>
              <a:gd name="connsiteY24" fmla="*/ 3339013 h 4870450"/>
              <a:gd name="connsiteX25" fmla="*/ 34725528 w 35242500"/>
              <a:gd name="connsiteY25" fmla="*/ 3517597 h 4870450"/>
              <a:gd name="connsiteX26" fmla="*/ 34829748 w 35242500"/>
              <a:gd name="connsiteY26" fmla="*/ 3605574 h 4870450"/>
              <a:gd name="connsiteX27" fmla="*/ 35050772 w 35242500"/>
              <a:gd name="connsiteY27" fmla="*/ 3771282 h 4870450"/>
              <a:gd name="connsiteX28" fmla="*/ 35210340 w 35242500"/>
              <a:gd name="connsiteY28" fmla="*/ 3892550 h 4870450"/>
              <a:gd name="connsiteX29" fmla="*/ 35242500 w 35242500"/>
              <a:gd name="connsiteY29" fmla="*/ 3892550 h 4870450"/>
              <a:gd name="connsiteX30" fmla="*/ 35242500 w 35242500"/>
              <a:gd name="connsiteY30" fmla="*/ 4578350 h 4870450"/>
              <a:gd name="connsiteX31" fmla="*/ 35210300 w 35242500"/>
              <a:gd name="connsiteY31" fmla="*/ 4578350 h 4870450"/>
              <a:gd name="connsiteX32" fmla="*/ 35043164 w 35242500"/>
              <a:gd name="connsiteY32" fmla="*/ 4807940 h 4870450"/>
              <a:gd name="connsiteX33" fmla="*/ 35035760 w 35242500"/>
              <a:gd name="connsiteY33" fmla="*/ 4870450 h 4870450"/>
              <a:gd name="connsiteX34" fmla="*/ 34289996 w 35242500"/>
              <a:gd name="connsiteY34" fmla="*/ 4870450 h 4870450"/>
              <a:gd name="connsiteX35" fmla="*/ 34289996 w 35242500"/>
              <a:gd name="connsiteY35" fmla="*/ 4821363 h 4870450"/>
              <a:gd name="connsiteX36" fmla="*/ 34140124 w 35242500"/>
              <a:gd name="connsiteY36" fmla="*/ 4672619 h 4870450"/>
              <a:gd name="connsiteX37" fmla="*/ 34035200 w 35242500"/>
              <a:gd name="connsiteY37" fmla="*/ 4634593 h 4870450"/>
              <a:gd name="connsiteX38" fmla="*/ 33986160 w 35242500"/>
              <a:gd name="connsiteY38" fmla="*/ 4546611 h 4870450"/>
              <a:gd name="connsiteX39" fmla="*/ 33781996 w 35242500"/>
              <a:gd name="connsiteY39" fmla="*/ 4395525 h 4870450"/>
              <a:gd name="connsiteX40" fmla="*/ 33577296 w 35242500"/>
              <a:gd name="connsiteY40" fmla="*/ 4233482 h 4870450"/>
              <a:gd name="connsiteX41" fmla="*/ 33443948 w 35242500"/>
              <a:gd name="connsiteY41" fmla="*/ 4134432 h 4870450"/>
              <a:gd name="connsiteX42" fmla="*/ 33206868 w 35242500"/>
              <a:gd name="connsiteY42" fmla="*/ 3952825 h 4870450"/>
              <a:gd name="connsiteX43" fmla="*/ 32974912 w 35242500"/>
              <a:gd name="connsiteY43" fmla="*/ 3787192 h 4870450"/>
              <a:gd name="connsiteX44" fmla="*/ 32875440 w 35242500"/>
              <a:gd name="connsiteY44" fmla="*/ 3677813 h 4870450"/>
              <a:gd name="connsiteX45" fmla="*/ 32768128 w 35242500"/>
              <a:gd name="connsiteY45" fmla="*/ 3556222 h 4870450"/>
              <a:gd name="connsiteX46" fmla="*/ 32654052 w 35242500"/>
              <a:gd name="connsiteY46" fmla="*/ 3516916 h 4870450"/>
              <a:gd name="connsiteX47" fmla="*/ 32568328 w 35242500"/>
              <a:gd name="connsiteY47" fmla="*/ 3462272 h 4870450"/>
              <a:gd name="connsiteX48" fmla="*/ 32537396 w 35242500"/>
              <a:gd name="connsiteY48" fmla="*/ 3400428 h 4870450"/>
              <a:gd name="connsiteX49" fmla="*/ 32382680 w 35242500"/>
              <a:gd name="connsiteY49" fmla="*/ 3277386 h 4870450"/>
              <a:gd name="connsiteX50" fmla="*/ 32272792 w 35242500"/>
              <a:gd name="connsiteY50" fmla="*/ 3241329 h 4870450"/>
              <a:gd name="connsiteX51" fmla="*/ 32164840 w 35242500"/>
              <a:gd name="connsiteY51" fmla="*/ 3150358 h 4870450"/>
              <a:gd name="connsiteX52" fmla="*/ 31912016 w 35242500"/>
              <a:gd name="connsiteY52" fmla="*/ 2951457 h 4870450"/>
              <a:gd name="connsiteX53" fmla="*/ 31719000 w 35242500"/>
              <a:gd name="connsiteY53" fmla="*/ 2767463 h 4870450"/>
              <a:gd name="connsiteX54" fmla="*/ 31546372 w 35242500"/>
              <a:gd name="connsiteY54" fmla="*/ 2635135 h 4870450"/>
              <a:gd name="connsiteX55" fmla="*/ 31473848 w 35242500"/>
              <a:gd name="connsiteY55" fmla="*/ 2597451 h 4870450"/>
              <a:gd name="connsiteX56" fmla="*/ 31407240 w 35242500"/>
              <a:gd name="connsiteY56" fmla="*/ 2425700 h 4870450"/>
              <a:gd name="connsiteX57" fmla="*/ 31472152 w 35242500"/>
              <a:gd name="connsiteY57" fmla="*/ 2280929 h 4870450"/>
              <a:gd name="connsiteX58" fmla="*/ 31563604 w 35242500"/>
              <a:gd name="connsiteY58" fmla="*/ 2224202 h 4870450"/>
              <a:gd name="connsiteX59" fmla="*/ 31727460 w 35242500"/>
              <a:gd name="connsiteY59" fmla="*/ 2084155 h 4870450"/>
              <a:gd name="connsiteX60" fmla="*/ 31923320 w 35242500"/>
              <a:gd name="connsiteY60" fmla="*/ 1917110 h 4870450"/>
              <a:gd name="connsiteX61" fmla="*/ 32097852 w 35242500"/>
              <a:gd name="connsiteY61" fmla="*/ 1792128 h 4870450"/>
              <a:gd name="connsiteX62" fmla="*/ 32285932 w 35242500"/>
              <a:gd name="connsiteY62" fmla="*/ 1615920 h 4870450"/>
              <a:gd name="connsiteX63" fmla="*/ 32382760 w 35242500"/>
              <a:gd name="connsiteY63" fmla="*/ 1586802 h 4870450"/>
              <a:gd name="connsiteX64" fmla="*/ 32549452 w 35242500"/>
              <a:gd name="connsiteY64" fmla="*/ 1449130 h 4870450"/>
              <a:gd name="connsiteX65" fmla="*/ 32682464 w 35242500"/>
              <a:gd name="connsiteY65" fmla="*/ 1346989 h 4870450"/>
              <a:gd name="connsiteX66" fmla="*/ 32870436 w 35242500"/>
              <a:gd name="connsiteY66" fmla="*/ 1191942 h 4870450"/>
              <a:gd name="connsiteX67" fmla="*/ 33067280 w 35242500"/>
              <a:gd name="connsiteY67" fmla="*/ 1036571 h 4870450"/>
              <a:gd name="connsiteX68" fmla="*/ 33181580 w 35242500"/>
              <a:gd name="connsiteY68" fmla="*/ 944761 h 4870450"/>
              <a:gd name="connsiteX69" fmla="*/ 33406996 w 35242500"/>
              <a:gd name="connsiteY69" fmla="*/ 736600 h 4870450"/>
              <a:gd name="connsiteX70" fmla="*/ 33667700 w 35242500"/>
              <a:gd name="connsiteY70" fmla="*/ 514884 h 4870450"/>
              <a:gd name="connsiteX71" fmla="*/ 33781996 w 35242500"/>
              <a:gd name="connsiteY71" fmla="*/ 455870 h 4870450"/>
              <a:gd name="connsiteX72" fmla="*/ 33989476 w 35242500"/>
              <a:gd name="connsiteY72" fmla="*/ 326122 h 4870450"/>
              <a:gd name="connsiteX73" fmla="*/ 34152896 w 35242500"/>
              <a:gd name="connsiteY73" fmla="*/ 190760 h 4870450"/>
              <a:gd name="connsiteX74" fmla="*/ 34251320 w 35242500"/>
              <a:gd name="connsiteY74" fmla="*/ 150937 h 4870450"/>
              <a:gd name="connsiteX75" fmla="*/ 34289996 w 35242500"/>
              <a:gd name="connsiteY75" fmla="*/ 62371 h 4870450"/>
              <a:gd name="connsiteX76" fmla="*/ 21640800 w 35242500"/>
              <a:gd name="connsiteY76" fmla="*/ 6350 h 4870450"/>
              <a:gd name="connsiteX77" fmla="*/ 22352000 w 35242500"/>
              <a:gd name="connsiteY77" fmla="*/ 6350 h 4870450"/>
              <a:gd name="connsiteX78" fmla="*/ 22352000 w 35242500"/>
              <a:gd name="connsiteY78" fmla="*/ 49417 h 4870450"/>
              <a:gd name="connsiteX79" fmla="*/ 22402454 w 35242500"/>
              <a:gd name="connsiteY79" fmla="*/ 153541 h 4870450"/>
              <a:gd name="connsiteX80" fmla="*/ 22461424 w 35242500"/>
              <a:gd name="connsiteY80" fmla="*/ 278748 h 4870450"/>
              <a:gd name="connsiteX81" fmla="*/ 22616516 w 35242500"/>
              <a:gd name="connsiteY81" fmla="*/ 493261 h 4870450"/>
              <a:gd name="connsiteX82" fmla="*/ 22709444 w 35242500"/>
              <a:gd name="connsiteY82" fmla="*/ 569005 h 4870450"/>
              <a:gd name="connsiteX83" fmla="*/ 22707036 w 35242500"/>
              <a:gd name="connsiteY83" fmla="*/ 850645 h 4870450"/>
              <a:gd name="connsiteX84" fmla="*/ 22594486 w 35242500"/>
              <a:gd name="connsiteY84" fmla="*/ 935496 h 4870450"/>
              <a:gd name="connsiteX85" fmla="*/ 22407340 w 35242500"/>
              <a:gd name="connsiteY85" fmla="*/ 1094668 h 4870450"/>
              <a:gd name="connsiteX86" fmla="*/ 22333562 w 35242500"/>
              <a:gd name="connsiteY86" fmla="*/ 1180639 h 4870450"/>
              <a:gd name="connsiteX87" fmla="*/ 22224612 w 35242500"/>
              <a:gd name="connsiteY87" fmla="*/ 1240740 h 4870450"/>
              <a:gd name="connsiteX88" fmla="*/ 22105828 w 35242500"/>
              <a:gd name="connsiteY88" fmla="*/ 1308836 h 4870450"/>
              <a:gd name="connsiteX89" fmla="*/ 22006752 w 35242500"/>
              <a:gd name="connsiteY89" fmla="*/ 1397000 h 4870450"/>
              <a:gd name="connsiteX90" fmla="*/ 21782992 w 35242500"/>
              <a:gd name="connsiteY90" fmla="*/ 1566822 h 4870450"/>
              <a:gd name="connsiteX91" fmla="*/ 21608628 w 35242500"/>
              <a:gd name="connsiteY91" fmla="*/ 1701757 h 4870450"/>
              <a:gd name="connsiteX92" fmla="*/ 21475700 w 35242500"/>
              <a:gd name="connsiteY92" fmla="*/ 1797957 h 4870450"/>
              <a:gd name="connsiteX93" fmla="*/ 21259574 w 35242500"/>
              <a:gd name="connsiteY93" fmla="*/ 1967460 h 4870450"/>
              <a:gd name="connsiteX94" fmla="*/ 21183374 w 35242500"/>
              <a:gd name="connsiteY94" fmla="*/ 2053758 h 4870450"/>
              <a:gd name="connsiteX95" fmla="*/ 20967856 w 35242500"/>
              <a:gd name="connsiteY95" fmla="*/ 2209575 h 4870450"/>
              <a:gd name="connsiteX96" fmla="*/ 20850634 w 35242500"/>
              <a:gd name="connsiteY96" fmla="*/ 2318542 h 4870450"/>
              <a:gd name="connsiteX97" fmla="*/ 20726400 w 35242500"/>
              <a:gd name="connsiteY97" fmla="*/ 2437517 h 4870450"/>
              <a:gd name="connsiteX98" fmla="*/ 20830542 w 35242500"/>
              <a:gd name="connsiteY98" fmla="*/ 2545413 h 4870450"/>
              <a:gd name="connsiteX99" fmla="*/ 20948650 w 35242500"/>
              <a:gd name="connsiteY99" fmla="*/ 2650842 h 4870450"/>
              <a:gd name="connsiteX100" fmla="*/ 21069300 w 35242500"/>
              <a:gd name="connsiteY100" fmla="*/ 2745566 h 4870450"/>
              <a:gd name="connsiteX101" fmla="*/ 21259574 w 35242500"/>
              <a:gd name="connsiteY101" fmla="*/ 2883940 h 4870450"/>
              <a:gd name="connsiteX102" fmla="*/ 21463000 w 35242500"/>
              <a:gd name="connsiteY102" fmla="*/ 3048725 h 4870450"/>
              <a:gd name="connsiteX103" fmla="*/ 21616070 w 35242500"/>
              <a:gd name="connsiteY103" fmla="*/ 3176382 h 4870450"/>
              <a:gd name="connsiteX104" fmla="*/ 21765202 w 35242500"/>
              <a:gd name="connsiteY104" fmla="*/ 3302143 h 4870450"/>
              <a:gd name="connsiteX105" fmla="*/ 22015878 w 35242500"/>
              <a:gd name="connsiteY105" fmla="*/ 3467166 h 4870450"/>
              <a:gd name="connsiteX106" fmla="*/ 22202260 w 35242500"/>
              <a:gd name="connsiteY106" fmla="*/ 3612332 h 4870450"/>
              <a:gd name="connsiteX107" fmla="*/ 22407340 w 35242500"/>
              <a:gd name="connsiteY107" fmla="*/ 3782132 h 4870450"/>
              <a:gd name="connsiteX108" fmla="*/ 22588700 w 35242500"/>
              <a:gd name="connsiteY108" fmla="*/ 3934892 h 4870450"/>
              <a:gd name="connsiteX109" fmla="*/ 22706144 w 35242500"/>
              <a:gd name="connsiteY109" fmla="*/ 4017976 h 4870450"/>
              <a:gd name="connsiteX110" fmla="*/ 22727304 w 35242500"/>
              <a:gd name="connsiteY110" fmla="*/ 4238230 h 4870450"/>
              <a:gd name="connsiteX111" fmla="*/ 22593300 w 35242500"/>
              <a:gd name="connsiteY111" fmla="*/ 4375286 h 4870450"/>
              <a:gd name="connsiteX112" fmla="*/ 22470800 w 35242500"/>
              <a:gd name="connsiteY112" fmla="*/ 4582088 h 4870450"/>
              <a:gd name="connsiteX113" fmla="*/ 22402340 w 35242500"/>
              <a:gd name="connsiteY113" fmla="*/ 4724994 h 4870450"/>
              <a:gd name="connsiteX114" fmla="*/ 22352000 w 35242500"/>
              <a:gd name="connsiteY114" fmla="*/ 4830348 h 4870450"/>
              <a:gd name="connsiteX115" fmla="*/ 22352000 w 35242500"/>
              <a:gd name="connsiteY115" fmla="*/ 4870450 h 4870450"/>
              <a:gd name="connsiteX116" fmla="*/ 21640800 w 35242500"/>
              <a:gd name="connsiteY116" fmla="*/ 4870450 h 4870450"/>
              <a:gd name="connsiteX117" fmla="*/ 21640800 w 35242500"/>
              <a:gd name="connsiteY117" fmla="*/ 4821864 h 4870450"/>
              <a:gd name="connsiteX118" fmla="*/ 21485400 w 35242500"/>
              <a:gd name="connsiteY118" fmla="*/ 4688025 h 4870450"/>
              <a:gd name="connsiteX119" fmla="*/ 21327516 w 35242500"/>
              <a:gd name="connsiteY119" fmla="*/ 4587227 h 4870450"/>
              <a:gd name="connsiteX120" fmla="*/ 21111990 w 35242500"/>
              <a:gd name="connsiteY120" fmla="*/ 4417116 h 4870450"/>
              <a:gd name="connsiteX121" fmla="*/ 20861686 w 35242500"/>
              <a:gd name="connsiteY121" fmla="*/ 4210050 h 4870450"/>
              <a:gd name="connsiteX122" fmla="*/ 20637652 w 35242500"/>
              <a:gd name="connsiteY122" fmla="*/ 4059122 h 4870450"/>
              <a:gd name="connsiteX123" fmla="*/ 20548752 w 35242500"/>
              <a:gd name="connsiteY123" fmla="*/ 3956515 h 4870450"/>
              <a:gd name="connsiteX124" fmla="*/ 20365366 w 35242500"/>
              <a:gd name="connsiteY124" fmla="*/ 3816540 h 4870450"/>
              <a:gd name="connsiteX125" fmla="*/ 20211336 w 35242500"/>
              <a:gd name="connsiteY125" fmla="*/ 3679311 h 4870450"/>
              <a:gd name="connsiteX126" fmla="*/ 20034250 w 35242500"/>
              <a:gd name="connsiteY126" fmla="*/ 3548753 h 4870450"/>
              <a:gd name="connsiteX127" fmla="*/ 19858044 w 35242500"/>
              <a:gd name="connsiteY127" fmla="*/ 3437339 h 4870450"/>
              <a:gd name="connsiteX128" fmla="*/ 19584892 w 35242500"/>
              <a:gd name="connsiteY128" fmla="*/ 3225800 h 4870450"/>
              <a:gd name="connsiteX129" fmla="*/ 19448200 w 35242500"/>
              <a:gd name="connsiteY129" fmla="*/ 3111500 h 4870450"/>
              <a:gd name="connsiteX130" fmla="*/ 19277594 w 35242500"/>
              <a:gd name="connsiteY130" fmla="*/ 2959978 h 4870450"/>
              <a:gd name="connsiteX131" fmla="*/ 19108538 w 35242500"/>
              <a:gd name="connsiteY131" fmla="*/ 2826564 h 4870450"/>
              <a:gd name="connsiteX132" fmla="*/ 18944206 w 35242500"/>
              <a:gd name="connsiteY132" fmla="*/ 2674068 h 4870450"/>
              <a:gd name="connsiteX133" fmla="*/ 18836838 w 35242500"/>
              <a:gd name="connsiteY133" fmla="*/ 2618831 h 4870450"/>
              <a:gd name="connsiteX134" fmla="*/ 18797332 w 35242500"/>
              <a:gd name="connsiteY134" fmla="*/ 2311400 h 4870450"/>
              <a:gd name="connsiteX135" fmla="*/ 18944206 w 35242500"/>
              <a:gd name="connsiteY135" fmla="*/ 2202732 h 4870450"/>
              <a:gd name="connsiteX136" fmla="*/ 19045108 w 35242500"/>
              <a:gd name="connsiteY136" fmla="*/ 2141863 h 4870450"/>
              <a:gd name="connsiteX137" fmla="*/ 19261268 w 35242500"/>
              <a:gd name="connsiteY137" fmla="*/ 1923478 h 4870450"/>
              <a:gd name="connsiteX138" fmla="*/ 19375088 w 35242500"/>
              <a:gd name="connsiteY138" fmla="*/ 1850019 h 4870450"/>
              <a:gd name="connsiteX139" fmla="*/ 19627940 w 35242500"/>
              <a:gd name="connsiteY139" fmla="*/ 1611772 h 4870450"/>
              <a:gd name="connsiteX140" fmla="*/ 19831050 w 35242500"/>
              <a:gd name="connsiteY140" fmla="*/ 1444621 h 4870450"/>
              <a:gd name="connsiteX141" fmla="*/ 20058938 w 35242500"/>
              <a:gd name="connsiteY141" fmla="*/ 1314609 h 4870450"/>
              <a:gd name="connsiteX142" fmla="*/ 20222998 w 35242500"/>
              <a:gd name="connsiteY142" fmla="*/ 1183639 h 4870450"/>
              <a:gd name="connsiteX143" fmla="*/ 20382038 w 35242500"/>
              <a:gd name="connsiteY143" fmla="*/ 1047938 h 4870450"/>
              <a:gd name="connsiteX144" fmla="*/ 20560928 w 35242500"/>
              <a:gd name="connsiteY144" fmla="*/ 892352 h 4870450"/>
              <a:gd name="connsiteX145" fmla="*/ 20735116 w 35242500"/>
              <a:gd name="connsiteY145" fmla="*/ 757423 h 4870450"/>
              <a:gd name="connsiteX146" fmla="*/ 20836716 w 35242500"/>
              <a:gd name="connsiteY146" fmla="*/ 686833 h 4870450"/>
              <a:gd name="connsiteX147" fmla="*/ 21110632 w 35242500"/>
              <a:gd name="connsiteY147" fmla="*/ 460344 h 4870450"/>
              <a:gd name="connsiteX148" fmla="*/ 21263180 w 35242500"/>
              <a:gd name="connsiteY148" fmla="*/ 353421 h 4870450"/>
              <a:gd name="connsiteX149" fmla="*/ 21481268 w 35242500"/>
              <a:gd name="connsiteY149" fmla="*/ 176074 h 4870450"/>
              <a:gd name="connsiteX150" fmla="*/ 21640800 w 35242500"/>
              <a:gd name="connsiteY150" fmla="*/ 54936 h 4870450"/>
              <a:gd name="connsiteX151" fmla="*/ 15379700 w 35242500"/>
              <a:gd name="connsiteY151" fmla="*/ 6350 h 4870450"/>
              <a:gd name="connsiteX152" fmla="*/ 16125696 w 35242500"/>
              <a:gd name="connsiteY152" fmla="*/ 6350 h 4870450"/>
              <a:gd name="connsiteX153" fmla="*/ 16131932 w 35242500"/>
              <a:gd name="connsiteY153" fmla="*/ 61677 h 4870450"/>
              <a:gd name="connsiteX154" fmla="*/ 16310848 w 35242500"/>
              <a:gd name="connsiteY154" fmla="*/ 367808 h 4870450"/>
              <a:gd name="connsiteX155" fmla="*/ 16446500 w 35242500"/>
              <a:gd name="connsiteY155" fmla="*/ 710882 h 4870450"/>
              <a:gd name="connsiteX156" fmla="*/ 16385588 w 35242500"/>
              <a:gd name="connsiteY156" fmla="*/ 932065 h 4870450"/>
              <a:gd name="connsiteX157" fmla="*/ 16292436 w 35242500"/>
              <a:gd name="connsiteY157" fmla="*/ 959647 h 4870450"/>
              <a:gd name="connsiteX158" fmla="*/ 16140042 w 35242500"/>
              <a:gd name="connsiteY158" fmla="*/ 1101834 h 4870450"/>
              <a:gd name="connsiteX159" fmla="*/ 16073314 w 35242500"/>
              <a:gd name="connsiteY159" fmla="*/ 1190065 h 4870450"/>
              <a:gd name="connsiteX160" fmla="*/ 15982948 w 35242500"/>
              <a:gd name="connsiteY160" fmla="*/ 1220353 h 4870450"/>
              <a:gd name="connsiteX161" fmla="*/ 15793514 w 35242500"/>
              <a:gd name="connsiteY161" fmla="*/ 1382204 h 4870450"/>
              <a:gd name="connsiteX162" fmla="*/ 15625308 w 35242500"/>
              <a:gd name="connsiteY162" fmla="*/ 1517650 h 4870450"/>
              <a:gd name="connsiteX163" fmla="*/ 15398748 w 35242500"/>
              <a:gd name="connsiteY163" fmla="*/ 1691385 h 4870450"/>
              <a:gd name="connsiteX164" fmla="*/ 15196842 w 35242500"/>
              <a:gd name="connsiteY164" fmla="*/ 1840164 h 4870450"/>
              <a:gd name="connsiteX165" fmla="*/ 15009336 w 35242500"/>
              <a:gd name="connsiteY165" fmla="*/ 1988916 h 4870450"/>
              <a:gd name="connsiteX166" fmla="*/ 14950444 w 35242500"/>
              <a:gd name="connsiteY166" fmla="*/ 2067506 h 4870450"/>
              <a:gd name="connsiteX167" fmla="*/ 14687166 w 35242500"/>
              <a:gd name="connsiteY167" fmla="*/ 2236655 h 4870450"/>
              <a:gd name="connsiteX168" fmla="*/ 14562902 w 35242500"/>
              <a:gd name="connsiteY168" fmla="*/ 2342094 h 4870450"/>
              <a:gd name="connsiteX169" fmla="*/ 14559152 w 35242500"/>
              <a:gd name="connsiteY169" fmla="*/ 2534188 h 4870450"/>
              <a:gd name="connsiteX170" fmla="*/ 14690160 w 35242500"/>
              <a:gd name="connsiteY170" fmla="*/ 2644826 h 4870450"/>
              <a:gd name="connsiteX171" fmla="*/ 14870632 w 35242500"/>
              <a:gd name="connsiteY171" fmla="*/ 2769415 h 4870450"/>
              <a:gd name="connsiteX172" fmla="*/ 15026628 w 35242500"/>
              <a:gd name="connsiteY172" fmla="*/ 2905014 h 4870450"/>
              <a:gd name="connsiteX173" fmla="*/ 15201900 w 35242500"/>
              <a:gd name="connsiteY173" fmla="*/ 3022316 h 4870450"/>
              <a:gd name="connsiteX174" fmla="*/ 15398748 w 35242500"/>
              <a:gd name="connsiteY174" fmla="*/ 3159915 h 4870450"/>
              <a:gd name="connsiteX175" fmla="*/ 15612988 w 35242500"/>
              <a:gd name="connsiteY175" fmla="*/ 3327410 h 4870450"/>
              <a:gd name="connsiteX176" fmla="*/ 15815412 w 35242500"/>
              <a:gd name="connsiteY176" fmla="*/ 3517858 h 4870450"/>
              <a:gd name="connsiteX177" fmla="*/ 15932148 w 35242500"/>
              <a:gd name="connsiteY177" fmla="*/ 3610214 h 4870450"/>
              <a:gd name="connsiteX178" fmla="*/ 16135948 w 35242500"/>
              <a:gd name="connsiteY178" fmla="*/ 3766805 h 4870450"/>
              <a:gd name="connsiteX179" fmla="*/ 16282754 w 35242500"/>
              <a:gd name="connsiteY179" fmla="*/ 3900182 h 4870450"/>
              <a:gd name="connsiteX180" fmla="*/ 16440078 w 35242500"/>
              <a:gd name="connsiteY180" fmla="*/ 4169501 h 4870450"/>
              <a:gd name="connsiteX181" fmla="*/ 16310848 w 35242500"/>
              <a:gd name="connsiteY181" fmla="*/ 4508991 h 4870450"/>
              <a:gd name="connsiteX182" fmla="*/ 16131932 w 35242500"/>
              <a:gd name="connsiteY182" fmla="*/ 4815123 h 4870450"/>
              <a:gd name="connsiteX183" fmla="*/ 16125696 w 35242500"/>
              <a:gd name="connsiteY183" fmla="*/ 4870450 h 4870450"/>
              <a:gd name="connsiteX184" fmla="*/ 15379700 w 35242500"/>
              <a:gd name="connsiteY184" fmla="*/ 4870450 h 4870450"/>
              <a:gd name="connsiteX185" fmla="*/ 15379700 w 35242500"/>
              <a:gd name="connsiteY185" fmla="*/ 4826598 h 4870450"/>
              <a:gd name="connsiteX186" fmla="*/ 15170372 w 35242500"/>
              <a:gd name="connsiteY186" fmla="*/ 4650067 h 4870450"/>
              <a:gd name="connsiteX187" fmla="*/ 15074900 w 35242500"/>
              <a:gd name="connsiteY187" fmla="*/ 4546600 h 4870450"/>
              <a:gd name="connsiteX188" fmla="*/ 14966728 w 35242500"/>
              <a:gd name="connsiteY188" fmla="*/ 4430495 h 4870450"/>
              <a:gd name="connsiteX189" fmla="*/ 14853284 w 35242500"/>
              <a:gd name="connsiteY189" fmla="*/ 4393965 h 4870450"/>
              <a:gd name="connsiteX190" fmla="*/ 14678500 w 35242500"/>
              <a:gd name="connsiteY190" fmla="*/ 4245302 h 4870450"/>
              <a:gd name="connsiteX191" fmla="*/ 14513400 w 35242500"/>
              <a:gd name="connsiteY191" fmla="*/ 4129046 h 4870450"/>
              <a:gd name="connsiteX192" fmla="*/ 14285072 w 35242500"/>
              <a:gd name="connsiteY192" fmla="*/ 3942838 h 4870450"/>
              <a:gd name="connsiteX193" fmla="*/ 14125856 w 35242500"/>
              <a:gd name="connsiteY193" fmla="*/ 3811973 h 4870450"/>
              <a:gd name="connsiteX194" fmla="*/ 13957044 w 35242500"/>
              <a:gd name="connsiteY194" fmla="*/ 3669149 h 4870450"/>
              <a:gd name="connsiteX195" fmla="*/ 13766800 w 35242500"/>
              <a:gd name="connsiteY195" fmla="*/ 3518765 h 4870450"/>
              <a:gd name="connsiteX196" fmla="*/ 13674126 w 35242500"/>
              <a:gd name="connsiteY196" fmla="*/ 3489083 h 4870450"/>
              <a:gd name="connsiteX197" fmla="*/ 13632076 w 35242500"/>
              <a:gd name="connsiteY197" fmla="*/ 3414562 h 4870450"/>
              <a:gd name="connsiteX198" fmla="*/ 13456830 w 35242500"/>
              <a:gd name="connsiteY198" fmla="*/ 3277441 h 4870450"/>
              <a:gd name="connsiteX199" fmla="*/ 13216428 w 35242500"/>
              <a:gd name="connsiteY199" fmla="*/ 3106909 h 4870450"/>
              <a:gd name="connsiteX200" fmla="*/ 13011068 w 35242500"/>
              <a:gd name="connsiteY200" fmla="*/ 2960037 h 4870450"/>
              <a:gd name="connsiteX201" fmla="*/ 12809426 w 35242500"/>
              <a:gd name="connsiteY201" fmla="*/ 2767705 h 4870450"/>
              <a:gd name="connsiteX202" fmla="*/ 12640120 w 35242500"/>
              <a:gd name="connsiteY202" fmla="*/ 2632935 h 4870450"/>
              <a:gd name="connsiteX203" fmla="*/ 12509500 w 35242500"/>
              <a:gd name="connsiteY203" fmla="*/ 2438400 h 4870450"/>
              <a:gd name="connsiteX204" fmla="*/ 12555372 w 35242500"/>
              <a:gd name="connsiteY204" fmla="*/ 2264744 h 4870450"/>
              <a:gd name="connsiteX205" fmla="*/ 12657156 w 35242500"/>
              <a:gd name="connsiteY205" fmla="*/ 2223143 h 4870450"/>
              <a:gd name="connsiteX206" fmla="*/ 12822510 w 35242500"/>
              <a:gd name="connsiteY206" fmla="*/ 2057400 h 4870450"/>
              <a:gd name="connsiteX207" fmla="*/ 12872558 w 35242500"/>
              <a:gd name="connsiteY207" fmla="*/ 1968500 h 4870450"/>
              <a:gd name="connsiteX208" fmla="*/ 13005284 w 35242500"/>
              <a:gd name="connsiteY208" fmla="*/ 1911865 h 4870450"/>
              <a:gd name="connsiteX209" fmla="*/ 13246028 w 35242500"/>
              <a:gd name="connsiteY209" fmla="*/ 1732712 h 4870450"/>
              <a:gd name="connsiteX210" fmla="*/ 13471672 w 35242500"/>
              <a:gd name="connsiteY210" fmla="*/ 1587166 h 4870450"/>
              <a:gd name="connsiteX211" fmla="*/ 13634100 w 35242500"/>
              <a:gd name="connsiteY211" fmla="*/ 1438994 h 4870450"/>
              <a:gd name="connsiteX212" fmla="*/ 13785848 w 35242500"/>
              <a:gd name="connsiteY212" fmla="*/ 1326911 h 4870450"/>
              <a:gd name="connsiteX213" fmla="*/ 13964856 w 35242500"/>
              <a:gd name="connsiteY213" fmla="*/ 1197756 h 4870450"/>
              <a:gd name="connsiteX214" fmla="*/ 14141448 w 35242500"/>
              <a:gd name="connsiteY214" fmla="*/ 1037498 h 4870450"/>
              <a:gd name="connsiteX215" fmla="*/ 14247070 w 35242500"/>
              <a:gd name="connsiteY215" fmla="*/ 957013 h 4870450"/>
              <a:gd name="connsiteX216" fmla="*/ 14504736 w 35242500"/>
              <a:gd name="connsiteY216" fmla="*/ 740869 h 4870450"/>
              <a:gd name="connsiteX217" fmla="*/ 14673294 w 35242500"/>
              <a:gd name="connsiteY217" fmla="*/ 611449 h 4870450"/>
              <a:gd name="connsiteX218" fmla="*/ 14966164 w 35242500"/>
              <a:gd name="connsiteY218" fmla="*/ 433838 h 4870450"/>
              <a:gd name="connsiteX219" fmla="*/ 15074932 w 35242500"/>
              <a:gd name="connsiteY219" fmla="*/ 331809 h 4870450"/>
              <a:gd name="connsiteX220" fmla="*/ 15191898 w 35242500"/>
              <a:gd name="connsiteY220" fmla="*/ 203650 h 4870450"/>
              <a:gd name="connsiteX221" fmla="*/ 15282016 w 35242500"/>
              <a:gd name="connsiteY221" fmla="*/ 183969 h 4870450"/>
              <a:gd name="connsiteX222" fmla="*/ 15379700 w 35242500"/>
              <a:gd name="connsiteY222" fmla="*/ 50202 h 4870450"/>
              <a:gd name="connsiteX223" fmla="*/ 9055099 w 35242500"/>
              <a:gd name="connsiteY223" fmla="*/ 6350 h 4870450"/>
              <a:gd name="connsiteX224" fmla="*/ 9801097 w 35242500"/>
              <a:gd name="connsiteY224" fmla="*/ 6350 h 4870450"/>
              <a:gd name="connsiteX225" fmla="*/ 9807409 w 35242500"/>
              <a:gd name="connsiteY225" fmla="*/ 62350 h 4870450"/>
              <a:gd name="connsiteX226" fmla="*/ 9886097 w 35242500"/>
              <a:gd name="connsiteY226" fmla="*/ 293525 h 4870450"/>
              <a:gd name="connsiteX227" fmla="*/ 10036738 w 35242500"/>
              <a:gd name="connsiteY227" fmla="*/ 462745 h 4870450"/>
              <a:gd name="connsiteX228" fmla="*/ 10128203 w 35242500"/>
              <a:gd name="connsiteY228" fmla="*/ 706682 h 4870450"/>
              <a:gd name="connsiteX229" fmla="*/ 10134600 w 35242500"/>
              <a:gd name="connsiteY229" fmla="*/ 854564 h 4870450"/>
              <a:gd name="connsiteX230" fmla="*/ 10098676 w 35242500"/>
              <a:gd name="connsiteY230" fmla="*/ 893019 h 4870450"/>
              <a:gd name="connsiteX231" fmla="*/ 9991626 w 35242500"/>
              <a:gd name="connsiteY231" fmla="*/ 952152 h 4870450"/>
              <a:gd name="connsiteX232" fmla="*/ 9823573 w 35242500"/>
              <a:gd name="connsiteY232" fmla="*/ 1090777 h 4870450"/>
              <a:gd name="connsiteX233" fmla="*/ 9757000 w 35242500"/>
              <a:gd name="connsiteY233" fmla="*/ 1176558 h 4870450"/>
              <a:gd name="connsiteX234" fmla="*/ 9567977 w 35242500"/>
              <a:gd name="connsiteY234" fmla="*/ 1273944 h 4870450"/>
              <a:gd name="connsiteX235" fmla="*/ 9461749 w 35242500"/>
              <a:gd name="connsiteY235" fmla="*/ 1371600 h 4870450"/>
              <a:gd name="connsiteX236" fmla="*/ 9220528 w 35242500"/>
              <a:gd name="connsiteY236" fmla="*/ 1572224 h 4870450"/>
              <a:gd name="connsiteX237" fmla="*/ 9042035 w 35242500"/>
              <a:gd name="connsiteY237" fmla="*/ 1721419 h 4870450"/>
              <a:gd name="connsiteX238" fmla="*/ 8910123 w 35242500"/>
              <a:gd name="connsiteY238" fmla="*/ 1822450 h 4870450"/>
              <a:gd name="connsiteX239" fmla="*/ 8823769 w 35242500"/>
              <a:gd name="connsiteY239" fmla="*/ 1836474 h 4870450"/>
              <a:gd name="connsiteX240" fmla="*/ 8689166 w 35242500"/>
              <a:gd name="connsiteY240" fmla="*/ 1980222 h 4870450"/>
              <a:gd name="connsiteX241" fmla="*/ 8582493 w 35242500"/>
              <a:gd name="connsiteY241" fmla="*/ 2076000 h 4870450"/>
              <a:gd name="connsiteX242" fmla="*/ 8322432 w 35242500"/>
              <a:gd name="connsiteY242" fmla="*/ 2271078 h 4870450"/>
              <a:gd name="connsiteX243" fmla="*/ 8228298 w 35242500"/>
              <a:gd name="connsiteY243" fmla="*/ 2343806 h 4870450"/>
              <a:gd name="connsiteX244" fmla="*/ 8227750 w 35242500"/>
              <a:gd name="connsiteY244" fmla="*/ 2532716 h 4870450"/>
              <a:gd name="connsiteX245" fmla="*/ 8392657 w 35242500"/>
              <a:gd name="connsiteY245" fmla="*/ 2685715 h 4870450"/>
              <a:gd name="connsiteX246" fmla="*/ 8468858 w 35242500"/>
              <a:gd name="connsiteY246" fmla="*/ 2742866 h 4870450"/>
              <a:gd name="connsiteX247" fmla="*/ 8687711 w 35242500"/>
              <a:gd name="connsiteY247" fmla="*/ 2893101 h 4870450"/>
              <a:gd name="connsiteX248" fmla="*/ 8781528 w 35242500"/>
              <a:gd name="connsiteY248" fmla="*/ 3012820 h 4870450"/>
              <a:gd name="connsiteX249" fmla="*/ 9034268 w 35242500"/>
              <a:gd name="connsiteY249" fmla="*/ 3147638 h 4870450"/>
              <a:gd name="connsiteX250" fmla="*/ 9232900 w 35242500"/>
              <a:gd name="connsiteY250" fmla="*/ 3302136 h 4870450"/>
              <a:gd name="connsiteX251" fmla="*/ 9460632 w 35242500"/>
              <a:gd name="connsiteY251" fmla="*/ 3478625 h 4870450"/>
              <a:gd name="connsiteX252" fmla="*/ 9644057 w 35242500"/>
              <a:gd name="connsiteY252" fmla="*/ 3627424 h 4870450"/>
              <a:gd name="connsiteX253" fmla="*/ 9825072 w 35242500"/>
              <a:gd name="connsiteY253" fmla="*/ 3792362 h 4870450"/>
              <a:gd name="connsiteX254" fmla="*/ 9922844 w 35242500"/>
              <a:gd name="connsiteY254" fmla="*/ 3896214 h 4870450"/>
              <a:gd name="connsiteX255" fmla="*/ 10128203 w 35242500"/>
              <a:gd name="connsiteY255" fmla="*/ 4161210 h 4870450"/>
              <a:gd name="connsiteX256" fmla="*/ 10036738 w 35242500"/>
              <a:gd name="connsiteY256" fmla="*/ 4401355 h 4870450"/>
              <a:gd name="connsiteX257" fmla="*/ 9807409 w 35242500"/>
              <a:gd name="connsiteY257" fmla="*/ 4814450 h 4870450"/>
              <a:gd name="connsiteX258" fmla="*/ 9801097 w 35242500"/>
              <a:gd name="connsiteY258" fmla="*/ 4870450 h 4870450"/>
              <a:gd name="connsiteX259" fmla="*/ 9055099 w 35242500"/>
              <a:gd name="connsiteY259" fmla="*/ 4870450 h 4870450"/>
              <a:gd name="connsiteX260" fmla="*/ 9055099 w 35242500"/>
              <a:gd name="connsiteY260" fmla="*/ 4819073 h 4870450"/>
              <a:gd name="connsiteX261" fmla="*/ 8832876 w 35242500"/>
              <a:gd name="connsiteY261" fmla="*/ 4656762 h 4870450"/>
              <a:gd name="connsiteX262" fmla="*/ 8755369 w 35242500"/>
              <a:gd name="connsiteY262" fmla="*/ 4572477 h 4870450"/>
              <a:gd name="connsiteX263" fmla="*/ 8568069 w 35242500"/>
              <a:gd name="connsiteY263" fmla="*/ 4419195 h 4870450"/>
              <a:gd name="connsiteX264" fmla="*/ 8343144 w 35242500"/>
              <a:gd name="connsiteY264" fmla="*/ 4266218 h 4870450"/>
              <a:gd name="connsiteX265" fmla="*/ 8110437 w 35242500"/>
              <a:gd name="connsiteY265" fmla="*/ 4089376 h 4870450"/>
              <a:gd name="connsiteX266" fmla="*/ 7967298 w 35242500"/>
              <a:gd name="connsiteY266" fmla="*/ 3957627 h 4870450"/>
              <a:gd name="connsiteX267" fmla="*/ 7798861 w 35242500"/>
              <a:gd name="connsiteY267" fmla="*/ 3815640 h 4870450"/>
              <a:gd name="connsiteX268" fmla="*/ 7632794 w 35242500"/>
              <a:gd name="connsiteY268" fmla="*/ 3675464 h 4870450"/>
              <a:gd name="connsiteX269" fmla="*/ 7573056 w 35242500"/>
              <a:gd name="connsiteY269" fmla="*/ 3590495 h 4870450"/>
              <a:gd name="connsiteX270" fmla="*/ 7371510 w 35242500"/>
              <a:gd name="connsiteY270" fmla="*/ 3516225 h 4870450"/>
              <a:gd name="connsiteX271" fmla="*/ 7302680 w 35242500"/>
              <a:gd name="connsiteY271" fmla="*/ 3440130 h 4870450"/>
              <a:gd name="connsiteX272" fmla="*/ 7137401 w 35242500"/>
              <a:gd name="connsiteY272" fmla="*/ 3289129 h 4870450"/>
              <a:gd name="connsiteX273" fmla="*/ 6870320 w 35242500"/>
              <a:gd name="connsiteY273" fmla="*/ 3106054 h 4870450"/>
              <a:gd name="connsiteX274" fmla="*/ 6659341 w 35242500"/>
              <a:gd name="connsiteY274" fmla="*/ 2944641 h 4870450"/>
              <a:gd name="connsiteX275" fmla="*/ 6507370 w 35242500"/>
              <a:gd name="connsiteY275" fmla="*/ 2799399 h 4870450"/>
              <a:gd name="connsiteX276" fmla="*/ 6306874 w 35242500"/>
              <a:gd name="connsiteY276" fmla="*/ 2638380 h 4870450"/>
              <a:gd name="connsiteX277" fmla="*/ 6191249 w 35242500"/>
              <a:gd name="connsiteY277" fmla="*/ 2425700 h 4870450"/>
              <a:gd name="connsiteX278" fmla="*/ 6415947 w 35242500"/>
              <a:gd name="connsiteY278" fmla="*/ 2176487 h 4870450"/>
              <a:gd name="connsiteX279" fmla="*/ 6507370 w 35242500"/>
              <a:gd name="connsiteY279" fmla="*/ 2077401 h 4870450"/>
              <a:gd name="connsiteX280" fmla="*/ 6661151 w 35242500"/>
              <a:gd name="connsiteY280" fmla="*/ 1910530 h 4870450"/>
              <a:gd name="connsiteX281" fmla="*/ 6800849 w 35242500"/>
              <a:gd name="connsiteY281" fmla="*/ 1816264 h 4870450"/>
              <a:gd name="connsiteX282" fmla="*/ 7102294 w 35242500"/>
              <a:gd name="connsiteY282" fmla="*/ 1584300 h 4870450"/>
              <a:gd name="connsiteX283" fmla="*/ 7283450 w 35242500"/>
              <a:gd name="connsiteY283" fmla="*/ 1432680 h 4870450"/>
              <a:gd name="connsiteX284" fmla="*/ 7404100 w 35242500"/>
              <a:gd name="connsiteY284" fmla="*/ 1333129 h 4870450"/>
              <a:gd name="connsiteX285" fmla="*/ 7519708 w 35242500"/>
              <a:gd name="connsiteY285" fmla="*/ 1306605 h 4870450"/>
              <a:gd name="connsiteX286" fmla="*/ 7644318 w 35242500"/>
              <a:gd name="connsiteY286" fmla="*/ 1186502 h 4870450"/>
              <a:gd name="connsiteX287" fmla="*/ 7800439 w 35242500"/>
              <a:gd name="connsiteY287" fmla="*/ 1060673 h 4870450"/>
              <a:gd name="connsiteX288" fmla="*/ 7911734 w 35242500"/>
              <a:gd name="connsiteY288" fmla="*/ 987255 h 4870450"/>
              <a:gd name="connsiteX289" fmla="*/ 8126311 w 35242500"/>
              <a:gd name="connsiteY289" fmla="*/ 767699 h 4870450"/>
              <a:gd name="connsiteX290" fmla="*/ 8272655 w 35242500"/>
              <a:gd name="connsiteY290" fmla="*/ 672449 h 4870450"/>
              <a:gd name="connsiteX291" fmla="*/ 8571199 w 35242500"/>
              <a:gd name="connsiteY291" fmla="*/ 452117 h 4870450"/>
              <a:gd name="connsiteX292" fmla="*/ 8749090 w 35242500"/>
              <a:gd name="connsiteY292" fmla="*/ 297454 h 4870450"/>
              <a:gd name="connsiteX293" fmla="*/ 8782240 w 35242500"/>
              <a:gd name="connsiteY293" fmla="*/ 215900 h 4870450"/>
              <a:gd name="connsiteX294" fmla="*/ 8890094 w 35242500"/>
              <a:gd name="connsiteY294" fmla="*/ 181209 h 4870450"/>
              <a:gd name="connsiteX295" fmla="*/ 9055099 w 35242500"/>
              <a:gd name="connsiteY295" fmla="*/ 55743 h 4870450"/>
              <a:gd name="connsiteX296" fmla="*/ 2730501 w 35242500"/>
              <a:gd name="connsiteY296" fmla="*/ 6350 h 4870450"/>
              <a:gd name="connsiteX297" fmla="*/ 3441701 w 35242500"/>
              <a:gd name="connsiteY297" fmla="*/ 6350 h 4870450"/>
              <a:gd name="connsiteX298" fmla="*/ 3441701 w 35242500"/>
              <a:gd name="connsiteY298" fmla="*/ 49417 h 4870450"/>
              <a:gd name="connsiteX299" fmla="*/ 3490114 w 35242500"/>
              <a:gd name="connsiteY299" fmla="*/ 151070 h 4870450"/>
              <a:gd name="connsiteX300" fmla="*/ 3548516 w 35242500"/>
              <a:gd name="connsiteY300" fmla="*/ 269928 h 4870450"/>
              <a:gd name="connsiteX301" fmla="*/ 3590386 w 35242500"/>
              <a:gd name="connsiteY301" fmla="*/ 391040 h 4870450"/>
              <a:gd name="connsiteX302" fmla="*/ 3687556 w 35242500"/>
              <a:gd name="connsiteY302" fmla="*/ 481726 h 4870450"/>
              <a:gd name="connsiteX303" fmla="*/ 3824564 w 35242500"/>
              <a:gd name="connsiteY303" fmla="*/ 646139 h 4870450"/>
              <a:gd name="connsiteX304" fmla="*/ 3823259 w 35242500"/>
              <a:gd name="connsiteY304" fmla="*/ 789861 h 4870450"/>
              <a:gd name="connsiteX305" fmla="*/ 3686639 w 35242500"/>
              <a:gd name="connsiteY305" fmla="*/ 926190 h 4870450"/>
              <a:gd name="connsiteX306" fmla="*/ 3459559 w 35242500"/>
              <a:gd name="connsiteY306" fmla="*/ 1143844 h 4870450"/>
              <a:gd name="connsiteX307" fmla="*/ 3322430 w 35242500"/>
              <a:gd name="connsiteY307" fmla="*/ 1243577 h 4870450"/>
              <a:gd name="connsiteX308" fmla="*/ 3100258 w 35242500"/>
              <a:gd name="connsiteY308" fmla="*/ 1415215 h 4870450"/>
              <a:gd name="connsiteX309" fmla="*/ 2892247 w 35242500"/>
              <a:gd name="connsiteY309" fmla="*/ 1560054 h 4870450"/>
              <a:gd name="connsiteX310" fmla="*/ 2694197 w 35242500"/>
              <a:gd name="connsiteY310" fmla="*/ 1710124 h 4870450"/>
              <a:gd name="connsiteX311" fmla="*/ 2607071 w 35242500"/>
              <a:gd name="connsiteY311" fmla="*/ 1794581 h 4870450"/>
              <a:gd name="connsiteX312" fmla="*/ 2348833 w 35242500"/>
              <a:gd name="connsiteY312" fmla="*/ 1966277 h 4870450"/>
              <a:gd name="connsiteX313" fmla="*/ 2272632 w 35242500"/>
              <a:gd name="connsiteY313" fmla="*/ 2053758 h 4870450"/>
              <a:gd name="connsiteX314" fmla="*/ 2046601 w 35242500"/>
              <a:gd name="connsiteY314" fmla="*/ 2205488 h 4870450"/>
              <a:gd name="connsiteX315" fmla="*/ 1909128 w 35242500"/>
              <a:gd name="connsiteY315" fmla="*/ 2318118 h 4870450"/>
              <a:gd name="connsiteX316" fmla="*/ 1822451 w 35242500"/>
              <a:gd name="connsiteY316" fmla="*/ 2425835 h 4870450"/>
              <a:gd name="connsiteX317" fmla="*/ 1906741 w 35242500"/>
              <a:gd name="connsiteY317" fmla="*/ 2533417 h 4870450"/>
              <a:gd name="connsiteX318" fmla="*/ 2048190 w 35242500"/>
              <a:gd name="connsiteY318" fmla="*/ 2661648 h 4870450"/>
              <a:gd name="connsiteX319" fmla="*/ 2167100 w 35242500"/>
              <a:gd name="connsiteY319" fmla="*/ 2753863 h 4870450"/>
              <a:gd name="connsiteX320" fmla="*/ 2350845 w 35242500"/>
              <a:gd name="connsiteY320" fmla="*/ 2889250 h 4870450"/>
              <a:gd name="connsiteX321" fmla="*/ 2541047 w 35242500"/>
              <a:gd name="connsiteY321" fmla="*/ 3047323 h 4870450"/>
              <a:gd name="connsiteX322" fmla="*/ 2663826 w 35242500"/>
              <a:gd name="connsiteY322" fmla="*/ 3113305 h 4870450"/>
              <a:gd name="connsiteX323" fmla="*/ 2705101 w 35242500"/>
              <a:gd name="connsiteY323" fmla="*/ 3177253 h 4870450"/>
              <a:gd name="connsiteX324" fmla="*/ 2864623 w 35242500"/>
              <a:gd name="connsiteY324" fmla="*/ 3307665 h 4870450"/>
              <a:gd name="connsiteX325" fmla="*/ 3107437 w 35242500"/>
              <a:gd name="connsiteY325" fmla="*/ 3469812 h 4870450"/>
              <a:gd name="connsiteX326" fmla="*/ 3316654 w 35242500"/>
              <a:gd name="connsiteY326" fmla="*/ 3627365 h 4870450"/>
              <a:gd name="connsiteX327" fmla="*/ 3491955 w 35242500"/>
              <a:gd name="connsiteY327" fmla="*/ 3781398 h 4870450"/>
              <a:gd name="connsiteX328" fmla="*/ 3686639 w 35242500"/>
              <a:gd name="connsiteY328" fmla="*/ 3937910 h 4870450"/>
              <a:gd name="connsiteX329" fmla="*/ 3823259 w 35242500"/>
              <a:gd name="connsiteY329" fmla="*/ 4086940 h 4870450"/>
              <a:gd name="connsiteX330" fmla="*/ 3824564 w 35242500"/>
              <a:gd name="connsiteY330" fmla="*/ 4230661 h 4870450"/>
              <a:gd name="connsiteX331" fmla="*/ 3683000 w 35242500"/>
              <a:gd name="connsiteY331" fmla="*/ 4375286 h 4870450"/>
              <a:gd name="connsiteX332" fmla="*/ 3548948 w 35242500"/>
              <a:gd name="connsiteY332" fmla="*/ 4565650 h 4870450"/>
              <a:gd name="connsiteX333" fmla="*/ 3466439 w 35242500"/>
              <a:gd name="connsiteY333" fmla="*/ 4730750 h 4870450"/>
              <a:gd name="connsiteX334" fmla="*/ 3441701 w 35242500"/>
              <a:gd name="connsiteY334" fmla="*/ 4837865 h 4870450"/>
              <a:gd name="connsiteX335" fmla="*/ 3441701 w 35242500"/>
              <a:gd name="connsiteY335" fmla="*/ 4870450 h 4870450"/>
              <a:gd name="connsiteX336" fmla="*/ 2730501 w 35242500"/>
              <a:gd name="connsiteY336" fmla="*/ 4870450 h 4870450"/>
              <a:gd name="connsiteX337" fmla="*/ 2730501 w 35242500"/>
              <a:gd name="connsiteY337" fmla="*/ 4821864 h 4870450"/>
              <a:gd name="connsiteX338" fmla="*/ 2524175 w 35242500"/>
              <a:gd name="connsiteY338" fmla="*/ 4673838 h 4870450"/>
              <a:gd name="connsiteX339" fmla="*/ 2417614 w 35242500"/>
              <a:gd name="connsiteY339" fmla="*/ 4587399 h 4870450"/>
              <a:gd name="connsiteX340" fmla="*/ 2179987 w 35242500"/>
              <a:gd name="connsiteY340" fmla="*/ 4404387 h 4870450"/>
              <a:gd name="connsiteX341" fmla="*/ 2008536 w 35242500"/>
              <a:gd name="connsiteY341" fmla="*/ 4282044 h 4870450"/>
              <a:gd name="connsiteX342" fmla="*/ 1788165 w 35242500"/>
              <a:gd name="connsiteY342" fmla="*/ 4089650 h 4870450"/>
              <a:gd name="connsiteX343" fmla="*/ 1632385 w 35242500"/>
              <a:gd name="connsiteY343" fmla="*/ 3949700 h 4870450"/>
              <a:gd name="connsiteX344" fmla="*/ 1490590 w 35242500"/>
              <a:gd name="connsiteY344" fmla="*/ 3827568 h 4870450"/>
              <a:gd name="connsiteX345" fmla="*/ 1299750 w 35242500"/>
              <a:gd name="connsiteY345" fmla="*/ 3680962 h 4870450"/>
              <a:gd name="connsiteX346" fmla="*/ 1079501 w 35242500"/>
              <a:gd name="connsiteY346" fmla="*/ 3536061 h 4870450"/>
              <a:gd name="connsiteX347" fmla="*/ 965200 w 35242500"/>
              <a:gd name="connsiteY347" fmla="*/ 3457011 h 4870450"/>
              <a:gd name="connsiteX348" fmla="*/ 703267 w 35242500"/>
              <a:gd name="connsiteY348" fmla="*/ 3245539 h 4870450"/>
              <a:gd name="connsiteX349" fmla="*/ 523935 w 35242500"/>
              <a:gd name="connsiteY349" fmla="*/ 3092393 h 4870450"/>
              <a:gd name="connsiteX350" fmla="*/ 340286 w 35242500"/>
              <a:gd name="connsiteY350" fmla="*/ 2950140 h 4870450"/>
              <a:gd name="connsiteX351" fmla="*/ 220470 w 35242500"/>
              <a:gd name="connsiteY351" fmla="*/ 2873729 h 4870450"/>
              <a:gd name="connsiteX352" fmla="*/ 190500 w 35242500"/>
              <a:gd name="connsiteY352" fmla="*/ 2807857 h 4870450"/>
              <a:gd name="connsiteX353" fmla="*/ 147725 w 35242500"/>
              <a:gd name="connsiteY353" fmla="*/ 2744104 h 4870450"/>
              <a:gd name="connsiteX354" fmla="*/ 52476 w 35242500"/>
              <a:gd name="connsiteY354" fmla="*/ 2698750 h 4870450"/>
              <a:gd name="connsiteX355" fmla="*/ 0 w 35242500"/>
              <a:gd name="connsiteY355" fmla="*/ 2698750 h 4870450"/>
              <a:gd name="connsiteX356" fmla="*/ 0 w 35242500"/>
              <a:gd name="connsiteY356" fmla="*/ 2178050 h 4870450"/>
              <a:gd name="connsiteX357" fmla="*/ 52476 w 35242500"/>
              <a:gd name="connsiteY357" fmla="*/ 2178050 h 4870450"/>
              <a:gd name="connsiteX358" fmla="*/ 147725 w 35242500"/>
              <a:gd name="connsiteY358" fmla="*/ 2132696 h 4870450"/>
              <a:gd name="connsiteX359" fmla="*/ 190500 w 35242500"/>
              <a:gd name="connsiteY359" fmla="*/ 2065739 h 4870450"/>
              <a:gd name="connsiteX360" fmla="*/ 346174 w 35242500"/>
              <a:gd name="connsiteY360" fmla="*/ 1916870 h 4870450"/>
              <a:gd name="connsiteX361" fmla="*/ 533401 w 35242500"/>
              <a:gd name="connsiteY361" fmla="*/ 1781390 h 4870450"/>
              <a:gd name="connsiteX362" fmla="*/ 705221 w 35242500"/>
              <a:gd name="connsiteY362" fmla="*/ 1627204 h 4870450"/>
              <a:gd name="connsiteX363" fmla="*/ 850449 w 35242500"/>
              <a:gd name="connsiteY363" fmla="*/ 1528380 h 4870450"/>
              <a:gd name="connsiteX364" fmla="*/ 1125683 w 35242500"/>
              <a:gd name="connsiteY364" fmla="*/ 1320632 h 4870450"/>
              <a:gd name="connsiteX365" fmla="*/ 1322278 w 35242500"/>
              <a:gd name="connsiteY365" fmla="*/ 1168019 h 4870450"/>
              <a:gd name="connsiteX366" fmla="*/ 1466851 w 35242500"/>
              <a:gd name="connsiteY366" fmla="*/ 1041613 h 4870450"/>
              <a:gd name="connsiteX367" fmla="*/ 1572899 w 35242500"/>
              <a:gd name="connsiteY367" fmla="*/ 992683 h 4870450"/>
              <a:gd name="connsiteX368" fmla="*/ 1697589 w 35242500"/>
              <a:gd name="connsiteY368" fmla="*/ 816377 h 4870450"/>
              <a:gd name="connsiteX369" fmla="*/ 1799585 w 35242500"/>
              <a:gd name="connsiteY369" fmla="*/ 768417 h 4870450"/>
              <a:gd name="connsiteX370" fmla="*/ 1930038 w 35242500"/>
              <a:gd name="connsiteY370" fmla="*/ 681531 h 4870450"/>
              <a:gd name="connsiteX371" fmla="*/ 2192962 w 35242500"/>
              <a:gd name="connsiteY371" fmla="*/ 454860 h 4870450"/>
              <a:gd name="connsiteX372" fmla="*/ 2339862 w 35242500"/>
              <a:gd name="connsiteY372" fmla="*/ 369119 h 4870450"/>
              <a:gd name="connsiteX373" fmla="*/ 2425637 w 35242500"/>
              <a:gd name="connsiteY373" fmla="*/ 279487 h 4870450"/>
              <a:gd name="connsiteX374" fmla="*/ 2616201 w 35242500"/>
              <a:gd name="connsiteY374" fmla="*/ 156471 h 4870450"/>
              <a:gd name="connsiteX375" fmla="*/ 2730501 w 35242500"/>
              <a:gd name="connsiteY375" fmla="*/ 54936 h 4870450"/>
              <a:gd name="connsiteX376" fmla="*/ 28708348 w 35242500"/>
              <a:gd name="connsiteY376" fmla="*/ 0 h 4870450"/>
              <a:gd name="connsiteX377" fmla="*/ 28722528 w 35242500"/>
              <a:gd name="connsiteY377" fmla="*/ 70480 h 4870450"/>
              <a:gd name="connsiteX378" fmla="*/ 28744682 w 35242500"/>
              <a:gd name="connsiteY378" fmla="*/ 159380 h 4870450"/>
              <a:gd name="connsiteX379" fmla="*/ 28784892 w 35242500"/>
              <a:gd name="connsiteY379" fmla="*/ 255839 h 4870450"/>
              <a:gd name="connsiteX380" fmla="*/ 28938088 w 35242500"/>
              <a:gd name="connsiteY380" fmla="*/ 459318 h 4870450"/>
              <a:gd name="connsiteX381" fmla="*/ 29037888 w 35242500"/>
              <a:gd name="connsiteY381" fmla="*/ 622085 h 4870450"/>
              <a:gd name="connsiteX382" fmla="*/ 29010956 w 35242500"/>
              <a:gd name="connsiteY382" fmla="*/ 897771 h 4870450"/>
              <a:gd name="connsiteX383" fmla="*/ 28906456 w 35242500"/>
              <a:gd name="connsiteY383" fmla="*/ 952020 h 4870450"/>
              <a:gd name="connsiteX384" fmla="*/ 28728038 w 35242500"/>
              <a:gd name="connsiteY384" fmla="*/ 1103478 h 4870450"/>
              <a:gd name="connsiteX385" fmla="*/ 28643556 w 35242500"/>
              <a:gd name="connsiteY385" fmla="*/ 1196475 h 4870450"/>
              <a:gd name="connsiteX386" fmla="*/ 28326782 w 35242500"/>
              <a:gd name="connsiteY386" fmla="*/ 1436733 h 4870450"/>
              <a:gd name="connsiteX387" fmla="*/ 28149352 w 35242500"/>
              <a:gd name="connsiteY387" fmla="*/ 1553930 h 4870450"/>
              <a:gd name="connsiteX388" fmla="*/ 27904330 w 35242500"/>
              <a:gd name="connsiteY388" fmla="*/ 1767302 h 4870450"/>
              <a:gd name="connsiteX389" fmla="*/ 27818710 w 35242500"/>
              <a:gd name="connsiteY389" fmla="*/ 1815135 h 4870450"/>
              <a:gd name="connsiteX390" fmla="*/ 27698700 w 35242500"/>
              <a:gd name="connsiteY390" fmla="*/ 1844920 h 4870450"/>
              <a:gd name="connsiteX391" fmla="*/ 27597100 w 35242500"/>
              <a:gd name="connsiteY391" fmla="*/ 1952289 h 4870450"/>
              <a:gd name="connsiteX392" fmla="*/ 27550912 w 35242500"/>
              <a:gd name="connsiteY392" fmla="*/ 2051353 h 4870450"/>
              <a:gd name="connsiteX393" fmla="*/ 27442964 w 35242500"/>
              <a:gd name="connsiteY393" fmla="*/ 2093613 h 4870450"/>
              <a:gd name="connsiteX394" fmla="*/ 27279600 w 35242500"/>
              <a:gd name="connsiteY394" fmla="*/ 2200196 h 4870450"/>
              <a:gd name="connsiteX395" fmla="*/ 27152600 w 35242500"/>
              <a:gd name="connsiteY395" fmla="*/ 2317010 h 4870450"/>
              <a:gd name="connsiteX396" fmla="*/ 27051000 w 35242500"/>
              <a:gd name="connsiteY396" fmla="*/ 2440422 h 4870450"/>
              <a:gd name="connsiteX397" fmla="*/ 27096196 w 35242500"/>
              <a:gd name="connsiteY397" fmla="*/ 2502522 h 4870450"/>
              <a:gd name="connsiteX398" fmla="*/ 27285640 w 35242500"/>
              <a:gd name="connsiteY398" fmla="*/ 2660111 h 4870450"/>
              <a:gd name="connsiteX399" fmla="*/ 27446912 w 35242500"/>
              <a:gd name="connsiteY399" fmla="*/ 2775839 h 4870450"/>
              <a:gd name="connsiteX400" fmla="*/ 27556192 w 35242500"/>
              <a:gd name="connsiteY400" fmla="*/ 2817666 h 4870450"/>
              <a:gd name="connsiteX401" fmla="*/ 27607526 w 35242500"/>
              <a:gd name="connsiteY401" fmla="*/ 2907428 h 4870450"/>
              <a:gd name="connsiteX402" fmla="*/ 27776156 w 35242500"/>
              <a:gd name="connsiteY402" fmla="*/ 3036489 h 4870450"/>
              <a:gd name="connsiteX403" fmla="*/ 27933672 w 35242500"/>
              <a:gd name="connsiteY403" fmla="*/ 3130594 h 4870450"/>
              <a:gd name="connsiteX404" fmla="*/ 28163300 w 35242500"/>
              <a:gd name="connsiteY404" fmla="*/ 3321553 h 4870450"/>
              <a:gd name="connsiteX405" fmla="*/ 28329564 w 35242500"/>
              <a:gd name="connsiteY405" fmla="*/ 3430301 h 4870450"/>
              <a:gd name="connsiteX406" fmla="*/ 28520748 w 35242500"/>
              <a:gd name="connsiteY406" fmla="*/ 3612998 h 4870450"/>
              <a:gd name="connsiteX407" fmla="*/ 28630300 w 35242500"/>
              <a:gd name="connsiteY407" fmla="*/ 3661277 h 4870450"/>
              <a:gd name="connsiteX408" fmla="*/ 28727266 w 35242500"/>
              <a:gd name="connsiteY408" fmla="*/ 3771605 h 4870450"/>
              <a:gd name="connsiteX409" fmla="*/ 28899300 w 35242500"/>
              <a:gd name="connsiteY409" fmla="*/ 3923885 h 4870450"/>
              <a:gd name="connsiteX410" fmla="*/ 29038004 w 35242500"/>
              <a:gd name="connsiteY410" fmla="*/ 4076485 h 4870450"/>
              <a:gd name="connsiteX411" fmla="*/ 29037908 w 35242500"/>
              <a:gd name="connsiteY411" fmla="*/ 4241585 h 4870450"/>
              <a:gd name="connsiteX412" fmla="*/ 28938088 w 35242500"/>
              <a:gd name="connsiteY412" fmla="*/ 4417482 h 4870450"/>
              <a:gd name="connsiteX413" fmla="*/ 28727400 w 35242500"/>
              <a:gd name="connsiteY413" fmla="*/ 4818394 h 4870450"/>
              <a:gd name="connsiteX414" fmla="*/ 28727400 w 35242500"/>
              <a:gd name="connsiteY414" fmla="*/ 4870450 h 4870450"/>
              <a:gd name="connsiteX415" fmla="*/ 27965400 w 35242500"/>
              <a:gd name="connsiteY415" fmla="*/ 4870450 h 4870450"/>
              <a:gd name="connsiteX416" fmla="*/ 27965400 w 35242500"/>
              <a:gd name="connsiteY416" fmla="*/ 4825165 h 4870450"/>
              <a:gd name="connsiteX417" fmla="*/ 27951676 w 35242500"/>
              <a:gd name="connsiteY417" fmla="*/ 4754235 h 4870450"/>
              <a:gd name="connsiteX418" fmla="*/ 27796496 w 35242500"/>
              <a:gd name="connsiteY418" fmla="*/ 4673879 h 4870450"/>
              <a:gd name="connsiteX419" fmla="*/ 27660572 w 35242500"/>
              <a:gd name="connsiteY419" fmla="*/ 4565595 h 4870450"/>
              <a:gd name="connsiteX420" fmla="*/ 27476048 w 35242500"/>
              <a:gd name="connsiteY420" fmla="*/ 4419478 h 4870450"/>
              <a:gd name="connsiteX421" fmla="*/ 27258420 w 35242500"/>
              <a:gd name="connsiteY421" fmla="*/ 4274269 h 4870450"/>
              <a:gd name="connsiteX422" fmla="*/ 27042868 w 35242500"/>
              <a:gd name="connsiteY422" fmla="*/ 4100680 h 4870450"/>
              <a:gd name="connsiteX423" fmla="*/ 26866848 w 35242500"/>
              <a:gd name="connsiteY423" fmla="*/ 3943350 h 4870450"/>
              <a:gd name="connsiteX424" fmla="*/ 26695400 w 35242500"/>
              <a:gd name="connsiteY424" fmla="*/ 3802978 h 4870450"/>
              <a:gd name="connsiteX425" fmla="*/ 26543212 w 35242500"/>
              <a:gd name="connsiteY425" fmla="*/ 3675731 h 4870450"/>
              <a:gd name="connsiteX426" fmla="*/ 26365028 w 35242500"/>
              <a:gd name="connsiteY426" fmla="*/ 3543258 h 4870450"/>
              <a:gd name="connsiteX427" fmla="*/ 26179804 w 35242500"/>
              <a:gd name="connsiteY427" fmla="*/ 3393474 h 4870450"/>
              <a:gd name="connsiteX428" fmla="*/ 26002428 w 35242500"/>
              <a:gd name="connsiteY428" fmla="*/ 3275401 h 4870450"/>
              <a:gd name="connsiteX429" fmla="*/ 25777516 w 35242500"/>
              <a:gd name="connsiteY429" fmla="*/ 3105422 h 4870450"/>
              <a:gd name="connsiteX430" fmla="*/ 25544410 w 35242500"/>
              <a:gd name="connsiteY430" fmla="*/ 2934749 h 4870450"/>
              <a:gd name="connsiteX431" fmla="*/ 25406308 w 35242500"/>
              <a:gd name="connsiteY431" fmla="*/ 2783920 h 4870450"/>
              <a:gd name="connsiteX432" fmla="*/ 25253204 w 35242500"/>
              <a:gd name="connsiteY432" fmla="*/ 2651956 h 4870450"/>
              <a:gd name="connsiteX433" fmla="*/ 25101548 w 35242500"/>
              <a:gd name="connsiteY433" fmla="*/ 2425700 h 4870450"/>
              <a:gd name="connsiteX434" fmla="*/ 25252918 w 35242500"/>
              <a:gd name="connsiteY434" fmla="*/ 2198961 h 4870450"/>
              <a:gd name="connsiteX435" fmla="*/ 25353488 w 35242500"/>
              <a:gd name="connsiteY435" fmla="*/ 2159000 h 4870450"/>
              <a:gd name="connsiteX436" fmla="*/ 25405318 w 35242500"/>
              <a:gd name="connsiteY436" fmla="*/ 2063750 h 4870450"/>
              <a:gd name="connsiteX437" fmla="*/ 25571816 w 35242500"/>
              <a:gd name="connsiteY437" fmla="*/ 1911350 h 4870450"/>
              <a:gd name="connsiteX438" fmla="*/ 25774648 w 35242500"/>
              <a:gd name="connsiteY438" fmla="*/ 1751118 h 4870450"/>
              <a:gd name="connsiteX439" fmla="*/ 26019242 w 35242500"/>
              <a:gd name="connsiteY439" fmla="*/ 1582723 h 4870450"/>
              <a:gd name="connsiteX440" fmla="*/ 26180436 w 35242500"/>
              <a:gd name="connsiteY440" fmla="*/ 1469752 h 4870450"/>
              <a:gd name="connsiteX441" fmla="*/ 26365028 w 35242500"/>
              <a:gd name="connsiteY441" fmla="*/ 1333542 h 4870450"/>
              <a:gd name="connsiteX442" fmla="*/ 26551278 w 35242500"/>
              <a:gd name="connsiteY442" fmla="*/ 1193215 h 4870450"/>
              <a:gd name="connsiteX443" fmla="*/ 26695400 w 35242500"/>
              <a:gd name="connsiteY443" fmla="*/ 1048455 h 4870450"/>
              <a:gd name="connsiteX444" fmla="*/ 26883452 w 35242500"/>
              <a:gd name="connsiteY444" fmla="*/ 916573 h 4870450"/>
              <a:gd name="connsiteX445" fmla="*/ 27044344 w 35242500"/>
              <a:gd name="connsiteY445" fmla="*/ 753793 h 4870450"/>
              <a:gd name="connsiteX446" fmla="*/ 27247544 w 35242500"/>
              <a:gd name="connsiteY446" fmla="*/ 593519 h 4870450"/>
              <a:gd name="connsiteX447" fmla="*/ 27362148 w 35242500"/>
              <a:gd name="connsiteY447" fmla="*/ 475838 h 4870450"/>
              <a:gd name="connsiteX448" fmla="*/ 27473234 w 35242500"/>
              <a:gd name="connsiteY448" fmla="*/ 444828 h 4870450"/>
              <a:gd name="connsiteX449" fmla="*/ 27601884 w 35242500"/>
              <a:gd name="connsiteY449" fmla="*/ 384709 h 4870450"/>
              <a:gd name="connsiteX450" fmla="*/ 27847584 w 35242500"/>
              <a:gd name="connsiteY450" fmla="*/ 172264 h 4870450"/>
              <a:gd name="connsiteX451" fmla="*/ 27965400 w 35242500"/>
              <a:gd name="connsiteY451" fmla="*/ 54135 h 4870450"/>
              <a:gd name="connsiteX452" fmla="*/ 27965400 w 35242500"/>
              <a:gd name="connsiteY452" fmla="*/ 5972 h 4870450"/>
            </a:gdLst>
            <a:ahLst/>
            <a:cxnLst/>
            <a:rect l="l" t="t" r="r" b="b"/>
            <a:pathLst>
              <a:path w="35242500" h="4870450">
                <a:moveTo>
                  <a:pt x="34289996" y="6350"/>
                </a:moveTo>
                <a:lnTo>
                  <a:pt x="35035760" y="6350"/>
                </a:lnTo>
                <a:lnTo>
                  <a:pt x="35043164" y="68860"/>
                </a:lnTo>
                <a:cubicBezTo>
                  <a:pt x="35057804" y="192476"/>
                  <a:pt x="35134952" y="298450"/>
                  <a:pt x="35210300" y="298450"/>
                </a:cubicBezTo>
                <a:lnTo>
                  <a:pt x="35242500" y="298450"/>
                </a:lnTo>
                <a:lnTo>
                  <a:pt x="35242500" y="984250"/>
                </a:lnTo>
                <a:lnTo>
                  <a:pt x="35210340" y="984250"/>
                </a:lnTo>
                <a:cubicBezTo>
                  <a:pt x="35141548" y="984250"/>
                  <a:pt x="35093500" y="1017725"/>
                  <a:pt x="35043208" y="1100690"/>
                </a:cubicBezTo>
                <a:cubicBezTo>
                  <a:pt x="34998684" y="1174137"/>
                  <a:pt x="34987880" y="1183583"/>
                  <a:pt x="34918456" y="1209767"/>
                </a:cubicBezTo>
                <a:cubicBezTo>
                  <a:pt x="34778012" y="1262737"/>
                  <a:pt x="34758100" y="1277567"/>
                  <a:pt x="34701160" y="1371600"/>
                </a:cubicBezTo>
                <a:cubicBezTo>
                  <a:pt x="34649388" y="1457095"/>
                  <a:pt x="34642624" y="1462932"/>
                  <a:pt x="34524568" y="1524000"/>
                </a:cubicBezTo>
                <a:cubicBezTo>
                  <a:pt x="34411220" y="1582632"/>
                  <a:pt x="34395060" y="1595947"/>
                  <a:pt x="34313796" y="1697700"/>
                </a:cubicBezTo>
                <a:cubicBezTo>
                  <a:pt x="34226348" y="1807206"/>
                  <a:pt x="34225136" y="1808117"/>
                  <a:pt x="34122116" y="1842427"/>
                </a:cubicBezTo>
                <a:cubicBezTo>
                  <a:pt x="34006524" y="1880922"/>
                  <a:pt x="33976244" y="1905139"/>
                  <a:pt x="33930276" y="1995858"/>
                </a:cubicBezTo>
                <a:cubicBezTo>
                  <a:pt x="33906896" y="2041994"/>
                  <a:pt x="33889316" y="2060410"/>
                  <a:pt x="33862572" y="2066782"/>
                </a:cubicBezTo>
                <a:cubicBezTo>
                  <a:pt x="33690980" y="2107669"/>
                  <a:pt x="33683140" y="2112602"/>
                  <a:pt x="33603584" y="2229752"/>
                </a:cubicBezTo>
                <a:cubicBezTo>
                  <a:pt x="33557676" y="2297356"/>
                  <a:pt x="33540208" y="2311702"/>
                  <a:pt x="33458416" y="2348976"/>
                </a:cubicBezTo>
                <a:cubicBezTo>
                  <a:pt x="33313760" y="2414898"/>
                  <a:pt x="33315252" y="2462738"/>
                  <a:pt x="33464148" y="2532598"/>
                </a:cubicBezTo>
                <a:cubicBezTo>
                  <a:pt x="33542248" y="2569241"/>
                  <a:pt x="33561816" y="2585538"/>
                  <a:pt x="33606228" y="2650941"/>
                </a:cubicBezTo>
                <a:cubicBezTo>
                  <a:pt x="33658956" y="2728586"/>
                  <a:pt x="33676396" y="2739547"/>
                  <a:pt x="33804132" y="2775343"/>
                </a:cubicBezTo>
                <a:cubicBezTo>
                  <a:pt x="33858992" y="2790716"/>
                  <a:pt x="33934396" y="2860329"/>
                  <a:pt x="33934396" y="2895600"/>
                </a:cubicBezTo>
                <a:cubicBezTo>
                  <a:pt x="33934396" y="2905591"/>
                  <a:pt x="33952148" y="2933984"/>
                  <a:pt x="33973848" y="2958695"/>
                </a:cubicBezTo>
                <a:cubicBezTo>
                  <a:pt x="34003756" y="2992759"/>
                  <a:pt x="34029092" y="3006890"/>
                  <a:pt x="34078620" y="3017126"/>
                </a:cubicBezTo>
                <a:cubicBezTo>
                  <a:pt x="34182084" y="3038509"/>
                  <a:pt x="34219664" y="3062960"/>
                  <a:pt x="34321536" y="3175173"/>
                </a:cubicBezTo>
                <a:cubicBezTo>
                  <a:pt x="34401380" y="3263117"/>
                  <a:pt x="34435752" y="3290066"/>
                  <a:pt x="34530524" y="3339013"/>
                </a:cubicBezTo>
                <a:cubicBezTo>
                  <a:pt x="34645612" y="3398452"/>
                  <a:pt x="34653296" y="3405490"/>
                  <a:pt x="34725528" y="3517597"/>
                </a:cubicBezTo>
                <a:cubicBezTo>
                  <a:pt x="34757764" y="3567625"/>
                  <a:pt x="34779480" y="3585957"/>
                  <a:pt x="34829748" y="3605574"/>
                </a:cubicBezTo>
                <a:cubicBezTo>
                  <a:pt x="34992372" y="3669037"/>
                  <a:pt x="35007996" y="3680755"/>
                  <a:pt x="35050772" y="3771282"/>
                </a:cubicBezTo>
                <a:cubicBezTo>
                  <a:pt x="35092732" y="3860088"/>
                  <a:pt x="35135444" y="3892550"/>
                  <a:pt x="35210340" y="3892550"/>
                </a:cubicBezTo>
                <a:lnTo>
                  <a:pt x="35242500" y="3892550"/>
                </a:lnTo>
                <a:lnTo>
                  <a:pt x="35242500" y="4578350"/>
                </a:lnTo>
                <a:lnTo>
                  <a:pt x="35210300" y="4578350"/>
                </a:lnTo>
                <a:cubicBezTo>
                  <a:pt x="35134952" y="4578350"/>
                  <a:pt x="35057804" y="4684324"/>
                  <a:pt x="35043164" y="4807940"/>
                </a:cubicBezTo>
                <a:lnTo>
                  <a:pt x="35035760" y="4870450"/>
                </a:lnTo>
                <a:lnTo>
                  <a:pt x="34289996" y="4870450"/>
                </a:lnTo>
                <a:lnTo>
                  <a:pt x="34289996" y="4821363"/>
                </a:lnTo>
                <a:cubicBezTo>
                  <a:pt x="34289996" y="4747242"/>
                  <a:pt x="34254040" y="4711556"/>
                  <a:pt x="34140124" y="4672619"/>
                </a:cubicBezTo>
                <a:cubicBezTo>
                  <a:pt x="34086344" y="4654238"/>
                  <a:pt x="34039132" y="4637127"/>
                  <a:pt x="34035200" y="4634593"/>
                </a:cubicBezTo>
                <a:cubicBezTo>
                  <a:pt x="34031268" y="4632060"/>
                  <a:pt x="34009200" y="4592468"/>
                  <a:pt x="33986160" y="4546611"/>
                </a:cubicBezTo>
                <a:cubicBezTo>
                  <a:pt x="33938104" y="4450980"/>
                  <a:pt x="33904492" y="4426105"/>
                  <a:pt x="33781996" y="4395525"/>
                </a:cubicBezTo>
                <a:cubicBezTo>
                  <a:pt x="33696136" y="4374090"/>
                  <a:pt x="33690996" y="4370019"/>
                  <a:pt x="33577296" y="4233482"/>
                </a:cubicBezTo>
                <a:cubicBezTo>
                  <a:pt x="33548240" y="4198587"/>
                  <a:pt x="33499216" y="4162172"/>
                  <a:pt x="33443948" y="4134432"/>
                </a:cubicBezTo>
                <a:cubicBezTo>
                  <a:pt x="33289332" y="4056828"/>
                  <a:pt x="33276524" y="4047017"/>
                  <a:pt x="33206868" y="3952825"/>
                </a:cubicBezTo>
                <a:cubicBezTo>
                  <a:pt x="33137484" y="3859006"/>
                  <a:pt x="33096296" y="3829594"/>
                  <a:pt x="32974912" y="3787192"/>
                </a:cubicBezTo>
                <a:cubicBezTo>
                  <a:pt x="32930020" y="3771511"/>
                  <a:pt x="32917360" y="3757587"/>
                  <a:pt x="32875440" y="3677813"/>
                </a:cubicBezTo>
                <a:cubicBezTo>
                  <a:pt x="32834852" y="3600569"/>
                  <a:pt x="32818220" y="3581726"/>
                  <a:pt x="32768128" y="3556222"/>
                </a:cubicBezTo>
                <a:cubicBezTo>
                  <a:pt x="32735524" y="3539623"/>
                  <a:pt x="32684188" y="3521935"/>
                  <a:pt x="32654052" y="3516916"/>
                </a:cubicBezTo>
                <a:cubicBezTo>
                  <a:pt x="32610436" y="3509651"/>
                  <a:pt x="32592952" y="3498505"/>
                  <a:pt x="32568328" y="3462272"/>
                </a:cubicBezTo>
                <a:cubicBezTo>
                  <a:pt x="32551316" y="3437237"/>
                  <a:pt x="32537396" y="3409407"/>
                  <a:pt x="32537396" y="3400428"/>
                </a:cubicBezTo>
                <a:cubicBezTo>
                  <a:pt x="32537396" y="3369030"/>
                  <a:pt x="32449648" y="3299247"/>
                  <a:pt x="32382680" y="3277386"/>
                </a:cubicBezTo>
                <a:cubicBezTo>
                  <a:pt x="32345536" y="3265262"/>
                  <a:pt x="32296084" y="3249035"/>
                  <a:pt x="32272792" y="3241329"/>
                </a:cubicBezTo>
                <a:cubicBezTo>
                  <a:pt x="32246788" y="3232727"/>
                  <a:pt x="32205100" y="3197594"/>
                  <a:pt x="32164840" y="3150358"/>
                </a:cubicBezTo>
                <a:cubicBezTo>
                  <a:pt x="32064848" y="3033039"/>
                  <a:pt x="32032308" y="3007439"/>
                  <a:pt x="31912016" y="2951457"/>
                </a:cubicBezTo>
                <a:cubicBezTo>
                  <a:pt x="31795268" y="2897125"/>
                  <a:pt x="31760308" y="2863797"/>
                  <a:pt x="31719000" y="2767463"/>
                </a:cubicBezTo>
                <a:cubicBezTo>
                  <a:pt x="31694680" y="2710741"/>
                  <a:pt x="31622944" y="2655755"/>
                  <a:pt x="31546372" y="2635135"/>
                </a:cubicBezTo>
                <a:cubicBezTo>
                  <a:pt x="31521560" y="2628454"/>
                  <a:pt x="31488924" y="2611496"/>
                  <a:pt x="31473848" y="2597451"/>
                </a:cubicBezTo>
                <a:cubicBezTo>
                  <a:pt x="31441348" y="2567177"/>
                  <a:pt x="31407240" y="2479217"/>
                  <a:pt x="31407240" y="2425700"/>
                </a:cubicBezTo>
                <a:cubicBezTo>
                  <a:pt x="31407240" y="2379890"/>
                  <a:pt x="31436876" y="2313793"/>
                  <a:pt x="31472152" y="2280929"/>
                </a:cubicBezTo>
                <a:cubicBezTo>
                  <a:pt x="31486292" y="2267753"/>
                  <a:pt x="31527448" y="2242226"/>
                  <a:pt x="31563604" y="2224202"/>
                </a:cubicBezTo>
                <a:cubicBezTo>
                  <a:pt x="31687740" y="2162324"/>
                  <a:pt x="31713804" y="2140052"/>
                  <a:pt x="31727460" y="2084155"/>
                </a:cubicBezTo>
                <a:cubicBezTo>
                  <a:pt x="31744044" y="2016290"/>
                  <a:pt x="31775404" y="1989543"/>
                  <a:pt x="31923320" y="1917110"/>
                </a:cubicBezTo>
                <a:cubicBezTo>
                  <a:pt x="32022256" y="1868661"/>
                  <a:pt x="32055636" y="1844757"/>
                  <a:pt x="32097852" y="1792128"/>
                </a:cubicBezTo>
                <a:cubicBezTo>
                  <a:pt x="32148592" y="1728871"/>
                  <a:pt x="32226508" y="1655873"/>
                  <a:pt x="32285932" y="1615920"/>
                </a:cubicBezTo>
                <a:cubicBezTo>
                  <a:pt x="32302004" y="1605117"/>
                  <a:pt x="32345572" y="1592014"/>
                  <a:pt x="32382760" y="1586802"/>
                </a:cubicBezTo>
                <a:cubicBezTo>
                  <a:pt x="32460976" y="1575839"/>
                  <a:pt x="32506196" y="1538491"/>
                  <a:pt x="32549452" y="1449130"/>
                </a:cubicBezTo>
                <a:cubicBezTo>
                  <a:pt x="32584292" y="1377165"/>
                  <a:pt x="32593368" y="1370197"/>
                  <a:pt x="32682464" y="1346989"/>
                </a:cubicBezTo>
                <a:cubicBezTo>
                  <a:pt x="32769380" y="1324352"/>
                  <a:pt x="32802404" y="1297108"/>
                  <a:pt x="32870436" y="1191942"/>
                </a:cubicBezTo>
                <a:cubicBezTo>
                  <a:pt x="32932924" y="1095347"/>
                  <a:pt x="32966796" y="1068611"/>
                  <a:pt x="33067280" y="1036571"/>
                </a:cubicBezTo>
                <a:cubicBezTo>
                  <a:pt x="33141132" y="1013022"/>
                  <a:pt x="33148620" y="1007008"/>
                  <a:pt x="33181580" y="944761"/>
                </a:cubicBezTo>
                <a:cubicBezTo>
                  <a:pt x="33237276" y="839566"/>
                  <a:pt x="33275288" y="804465"/>
                  <a:pt x="33406996" y="736600"/>
                </a:cubicBezTo>
                <a:cubicBezTo>
                  <a:pt x="33526316" y="675116"/>
                  <a:pt x="33556404" y="649525"/>
                  <a:pt x="33667700" y="514884"/>
                </a:cubicBezTo>
                <a:cubicBezTo>
                  <a:pt x="33691520" y="486066"/>
                  <a:pt x="33720064" y="471328"/>
                  <a:pt x="33781996" y="455870"/>
                </a:cubicBezTo>
                <a:cubicBezTo>
                  <a:pt x="33951848" y="413478"/>
                  <a:pt x="33939516" y="421188"/>
                  <a:pt x="33989476" y="326122"/>
                </a:cubicBezTo>
                <a:cubicBezTo>
                  <a:pt x="34043244" y="223799"/>
                  <a:pt x="34071104" y="200724"/>
                  <a:pt x="34152896" y="190760"/>
                </a:cubicBezTo>
                <a:cubicBezTo>
                  <a:pt x="34190508" y="186179"/>
                  <a:pt x="34226976" y="171423"/>
                  <a:pt x="34251320" y="150937"/>
                </a:cubicBezTo>
                <a:cubicBezTo>
                  <a:pt x="34283660" y="123725"/>
                  <a:pt x="34289996" y="109212"/>
                  <a:pt x="34289996" y="62371"/>
                </a:cubicBezTo>
                <a:close/>
                <a:moveTo>
                  <a:pt x="21640800" y="6350"/>
                </a:moveTo>
                <a:lnTo>
                  <a:pt x="22352000" y="6350"/>
                </a:lnTo>
                <a:lnTo>
                  <a:pt x="22352000" y="49417"/>
                </a:lnTo>
                <a:cubicBezTo>
                  <a:pt x="22352000" y="80900"/>
                  <a:pt x="22365572" y="108907"/>
                  <a:pt x="22402454" y="153541"/>
                </a:cubicBezTo>
                <a:cubicBezTo>
                  <a:pt x="22440768" y="199903"/>
                  <a:pt x="22454956" y="230035"/>
                  <a:pt x="22461424" y="278748"/>
                </a:cubicBezTo>
                <a:cubicBezTo>
                  <a:pt x="22474948" y="380631"/>
                  <a:pt x="22526252" y="451588"/>
                  <a:pt x="22616516" y="493261"/>
                </a:cubicBezTo>
                <a:cubicBezTo>
                  <a:pt x="22674546" y="520051"/>
                  <a:pt x="22696644" y="538063"/>
                  <a:pt x="22709444" y="569005"/>
                </a:cubicBezTo>
                <a:cubicBezTo>
                  <a:pt x="22732612" y="625009"/>
                  <a:pt x="22731216" y="788332"/>
                  <a:pt x="22707036" y="850645"/>
                </a:cubicBezTo>
                <a:cubicBezTo>
                  <a:pt x="22689032" y="897049"/>
                  <a:pt x="22679808" y="904001"/>
                  <a:pt x="22594486" y="935496"/>
                </a:cubicBezTo>
                <a:cubicBezTo>
                  <a:pt x="22484682" y="976028"/>
                  <a:pt x="22454284" y="1001881"/>
                  <a:pt x="22407340" y="1094668"/>
                </a:cubicBezTo>
                <a:cubicBezTo>
                  <a:pt x="22383188" y="1142400"/>
                  <a:pt x="22360226" y="1169158"/>
                  <a:pt x="22333562" y="1180639"/>
                </a:cubicBezTo>
                <a:cubicBezTo>
                  <a:pt x="22312272" y="1189808"/>
                  <a:pt x="22263244" y="1216854"/>
                  <a:pt x="22224612" y="1240740"/>
                </a:cubicBezTo>
                <a:cubicBezTo>
                  <a:pt x="22185978" y="1264627"/>
                  <a:pt x="22132528" y="1295270"/>
                  <a:pt x="22105828" y="1308836"/>
                </a:cubicBezTo>
                <a:cubicBezTo>
                  <a:pt x="22079130" y="1322401"/>
                  <a:pt x="22034548" y="1362075"/>
                  <a:pt x="22006752" y="1397000"/>
                </a:cubicBezTo>
                <a:cubicBezTo>
                  <a:pt x="21922140" y="1503326"/>
                  <a:pt x="21875502" y="1538723"/>
                  <a:pt x="21782992" y="1566822"/>
                </a:cubicBezTo>
                <a:cubicBezTo>
                  <a:pt x="21666392" y="1602238"/>
                  <a:pt x="21635152" y="1626414"/>
                  <a:pt x="21608628" y="1701757"/>
                </a:cubicBezTo>
                <a:cubicBezTo>
                  <a:pt x="21585432" y="1767649"/>
                  <a:pt x="21583582" y="1768987"/>
                  <a:pt x="21475700" y="1797957"/>
                </a:cubicBezTo>
                <a:cubicBezTo>
                  <a:pt x="21342482" y="1833731"/>
                  <a:pt x="21315248" y="1855090"/>
                  <a:pt x="21259574" y="1967460"/>
                </a:cubicBezTo>
                <a:cubicBezTo>
                  <a:pt x="21237320" y="2012374"/>
                  <a:pt x="21214148" y="2038616"/>
                  <a:pt x="21183374" y="2053758"/>
                </a:cubicBezTo>
                <a:cubicBezTo>
                  <a:pt x="21061504" y="2113719"/>
                  <a:pt x="21006392" y="2153566"/>
                  <a:pt x="20967856" y="2209575"/>
                </a:cubicBezTo>
                <a:cubicBezTo>
                  <a:pt x="20944190" y="2243971"/>
                  <a:pt x="20894400" y="2290254"/>
                  <a:pt x="20850634" y="2318542"/>
                </a:cubicBezTo>
                <a:cubicBezTo>
                  <a:pt x="20771676" y="2369575"/>
                  <a:pt x="20726400" y="2412935"/>
                  <a:pt x="20726400" y="2437517"/>
                </a:cubicBezTo>
                <a:cubicBezTo>
                  <a:pt x="20726400" y="2465727"/>
                  <a:pt x="20764408" y="2505103"/>
                  <a:pt x="20830542" y="2545413"/>
                </a:cubicBezTo>
                <a:cubicBezTo>
                  <a:pt x="20867562" y="2567975"/>
                  <a:pt x="20920712" y="2615419"/>
                  <a:pt x="20948650" y="2650842"/>
                </a:cubicBezTo>
                <a:cubicBezTo>
                  <a:pt x="20985074" y="2697021"/>
                  <a:pt x="21019218" y="2723828"/>
                  <a:pt x="21069300" y="2745566"/>
                </a:cubicBezTo>
                <a:cubicBezTo>
                  <a:pt x="21215120" y="2808857"/>
                  <a:pt x="21226458" y="2817103"/>
                  <a:pt x="21259574" y="2883940"/>
                </a:cubicBezTo>
                <a:cubicBezTo>
                  <a:pt x="21315032" y="2995875"/>
                  <a:pt x="21329240" y="3007383"/>
                  <a:pt x="21463000" y="3048725"/>
                </a:cubicBezTo>
                <a:cubicBezTo>
                  <a:pt x="21546572" y="3074554"/>
                  <a:pt x="21580456" y="3102812"/>
                  <a:pt x="21616070" y="3176382"/>
                </a:cubicBezTo>
                <a:cubicBezTo>
                  <a:pt x="21650016" y="3246507"/>
                  <a:pt x="21705152" y="3293003"/>
                  <a:pt x="21765202" y="3302143"/>
                </a:cubicBezTo>
                <a:cubicBezTo>
                  <a:pt x="21849668" y="3314998"/>
                  <a:pt x="21919412" y="3360912"/>
                  <a:pt x="22015878" y="3467166"/>
                </a:cubicBezTo>
                <a:cubicBezTo>
                  <a:pt x="22094244" y="3553488"/>
                  <a:pt x="22124892" y="3577356"/>
                  <a:pt x="22202260" y="3612332"/>
                </a:cubicBezTo>
                <a:cubicBezTo>
                  <a:pt x="22327960" y="3669159"/>
                  <a:pt x="22366198" y="3700819"/>
                  <a:pt x="22407340" y="3782132"/>
                </a:cubicBezTo>
                <a:cubicBezTo>
                  <a:pt x="22454594" y="3875530"/>
                  <a:pt x="22486072" y="3902045"/>
                  <a:pt x="22588700" y="3934892"/>
                </a:cubicBezTo>
                <a:cubicBezTo>
                  <a:pt x="22667580" y="3960139"/>
                  <a:pt x="22678724" y="3968022"/>
                  <a:pt x="22706144" y="4017976"/>
                </a:cubicBezTo>
                <a:cubicBezTo>
                  <a:pt x="22746968" y="4092353"/>
                  <a:pt x="22754428" y="4169990"/>
                  <a:pt x="22727304" y="4238230"/>
                </a:cubicBezTo>
                <a:cubicBezTo>
                  <a:pt x="22698618" y="4310397"/>
                  <a:pt x="22676440" y="4333081"/>
                  <a:pt x="22593300" y="4375286"/>
                </a:cubicBezTo>
                <a:cubicBezTo>
                  <a:pt x="22516970" y="4414034"/>
                  <a:pt x="22505476" y="4433433"/>
                  <a:pt x="22470800" y="4582088"/>
                </a:cubicBezTo>
                <a:cubicBezTo>
                  <a:pt x="22458532" y="4634670"/>
                  <a:pt x="22436432" y="4680809"/>
                  <a:pt x="22402340" y="4724994"/>
                </a:cubicBezTo>
                <a:cubicBezTo>
                  <a:pt x="22368092" y="4769389"/>
                  <a:pt x="22352000" y="4803065"/>
                  <a:pt x="22352000" y="4830348"/>
                </a:cubicBezTo>
                <a:lnTo>
                  <a:pt x="22352000" y="4870450"/>
                </a:lnTo>
                <a:lnTo>
                  <a:pt x="21640800" y="4870450"/>
                </a:lnTo>
                <a:lnTo>
                  <a:pt x="21640800" y="4821864"/>
                </a:lnTo>
                <a:cubicBezTo>
                  <a:pt x="21640800" y="4752358"/>
                  <a:pt x="21594264" y="4712280"/>
                  <a:pt x="21485400" y="4688025"/>
                </a:cubicBezTo>
                <a:cubicBezTo>
                  <a:pt x="21379960" y="4664534"/>
                  <a:pt x="21384504" y="4667435"/>
                  <a:pt x="21327516" y="4587227"/>
                </a:cubicBezTo>
                <a:cubicBezTo>
                  <a:pt x="21261654" y="4494532"/>
                  <a:pt x="21246476" y="4482552"/>
                  <a:pt x="21111990" y="4417116"/>
                </a:cubicBezTo>
                <a:cubicBezTo>
                  <a:pt x="20987390" y="4356490"/>
                  <a:pt x="20950864" y="4326274"/>
                  <a:pt x="20861686" y="4210050"/>
                </a:cubicBezTo>
                <a:cubicBezTo>
                  <a:pt x="20810138" y="4142868"/>
                  <a:pt x="20791908" y="4130589"/>
                  <a:pt x="20637652" y="4059122"/>
                </a:cubicBezTo>
                <a:cubicBezTo>
                  <a:pt x="20604992" y="4043990"/>
                  <a:pt x="20581644" y="4017042"/>
                  <a:pt x="20548752" y="3956515"/>
                </a:cubicBezTo>
                <a:cubicBezTo>
                  <a:pt x="20498552" y="3864127"/>
                  <a:pt x="20462672" y="3836741"/>
                  <a:pt x="20365366" y="3816540"/>
                </a:cubicBezTo>
                <a:cubicBezTo>
                  <a:pt x="20288620" y="3800608"/>
                  <a:pt x="20247696" y="3764149"/>
                  <a:pt x="20211336" y="3679311"/>
                </a:cubicBezTo>
                <a:cubicBezTo>
                  <a:pt x="20183678" y="3614775"/>
                  <a:pt x="20123800" y="3570630"/>
                  <a:pt x="20034250" y="3548753"/>
                </a:cubicBezTo>
                <a:cubicBezTo>
                  <a:pt x="19932088" y="3523795"/>
                  <a:pt x="19922554" y="3517768"/>
                  <a:pt x="19858044" y="3437339"/>
                </a:cubicBezTo>
                <a:cubicBezTo>
                  <a:pt x="19786814" y="3348529"/>
                  <a:pt x="19719844" y="3296665"/>
                  <a:pt x="19584892" y="3225800"/>
                </a:cubicBezTo>
                <a:cubicBezTo>
                  <a:pt x="19505880" y="3184310"/>
                  <a:pt x="19480830" y="3163363"/>
                  <a:pt x="19448200" y="3111500"/>
                </a:cubicBezTo>
                <a:cubicBezTo>
                  <a:pt x="19389196" y="3017714"/>
                  <a:pt x="19347596" y="2980766"/>
                  <a:pt x="19277594" y="2959978"/>
                </a:cubicBezTo>
                <a:cubicBezTo>
                  <a:pt x="19176132" y="2929847"/>
                  <a:pt x="19143238" y="2903887"/>
                  <a:pt x="19108538" y="2826564"/>
                </a:cubicBezTo>
                <a:cubicBezTo>
                  <a:pt x="19065088" y="2729748"/>
                  <a:pt x="19039126" y="2705655"/>
                  <a:pt x="18944206" y="2674068"/>
                </a:cubicBezTo>
                <a:cubicBezTo>
                  <a:pt x="18899242" y="2659104"/>
                  <a:pt x="18850924" y="2634248"/>
                  <a:pt x="18836838" y="2618831"/>
                </a:cubicBezTo>
                <a:cubicBezTo>
                  <a:pt x="18787004" y="2564294"/>
                  <a:pt x="18768200" y="2417945"/>
                  <a:pt x="18797332" y="2311400"/>
                </a:cubicBezTo>
                <a:cubicBezTo>
                  <a:pt x="18813192" y="2253406"/>
                  <a:pt x="18830570" y="2240548"/>
                  <a:pt x="18944206" y="2202732"/>
                </a:cubicBezTo>
                <a:cubicBezTo>
                  <a:pt x="19003028" y="2183158"/>
                  <a:pt x="19031332" y="2166082"/>
                  <a:pt x="19045108" y="2141863"/>
                </a:cubicBezTo>
                <a:cubicBezTo>
                  <a:pt x="19134820" y="1984134"/>
                  <a:pt x="19162240" y="1956433"/>
                  <a:pt x="19261268" y="1923478"/>
                </a:cubicBezTo>
                <a:cubicBezTo>
                  <a:pt x="19324248" y="1902520"/>
                  <a:pt x="19349192" y="1886421"/>
                  <a:pt x="19375088" y="1850019"/>
                </a:cubicBezTo>
                <a:cubicBezTo>
                  <a:pt x="19461736" y="1728214"/>
                  <a:pt x="19506516" y="1686022"/>
                  <a:pt x="19627940" y="1611772"/>
                </a:cubicBezTo>
                <a:cubicBezTo>
                  <a:pt x="19724170" y="1552929"/>
                  <a:pt x="19773272" y="1512521"/>
                  <a:pt x="19831050" y="1444621"/>
                </a:cubicBezTo>
                <a:cubicBezTo>
                  <a:pt x="19909386" y="1352562"/>
                  <a:pt x="19922196" y="1345254"/>
                  <a:pt x="20058938" y="1314609"/>
                </a:cubicBezTo>
                <a:cubicBezTo>
                  <a:pt x="20143724" y="1295608"/>
                  <a:pt x="20185990" y="1261869"/>
                  <a:pt x="20222998" y="1183639"/>
                </a:cubicBezTo>
                <a:cubicBezTo>
                  <a:pt x="20277888" y="1067609"/>
                  <a:pt x="20279660" y="1066097"/>
                  <a:pt x="20382038" y="1047938"/>
                </a:cubicBezTo>
                <a:cubicBezTo>
                  <a:pt x="20491424" y="1028535"/>
                  <a:pt x="20512354" y="1010330"/>
                  <a:pt x="20560928" y="892352"/>
                </a:cubicBezTo>
                <a:cubicBezTo>
                  <a:pt x="20596580" y="805760"/>
                  <a:pt x="20624332" y="784263"/>
                  <a:pt x="20735116" y="757423"/>
                </a:cubicBezTo>
                <a:cubicBezTo>
                  <a:pt x="20791232" y="743829"/>
                  <a:pt x="20806276" y="733376"/>
                  <a:pt x="20836716" y="686833"/>
                </a:cubicBezTo>
                <a:cubicBezTo>
                  <a:pt x="20898084" y="593010"/>
                  <a:pt x="20984028" y="521946"/>
                  <a:pt x="21110632" y="460344"/>
                </a:cubicBezTo>
                <a:cubicBezTo>
                  <a:pt x="21203216" y="415296"/>
                  <a:pt x="21237896" y="390988"/>
                  <a:pt x="21263180" y="353421"/>
                </a:cubicBezTo>
                <a:cubicBezTo>
                  <a:pt x="21367248" y="198783"/>
                  <a:pt x="21371996" y="194924"/>
                  <a:pt x="21481268" y="176074"/>
                </a:cubicBezTo>
                <a:cubicBezTo>
                  <a:pt x="21603888" y="154921"/>
                  <a:pt x="21640800" y="126894"/>
                  <a:pt x="21640800" y="54936"/>
                </a:cubicBezTo>
                <a:close/>
                <a:moveTo>
                  <a:pt x="15379700" y="6350"/>
                </a:moveTo>
                <a:lnTo>
                  <a:pt x="16125696" y="6350"/>
                </a:lnTo>
                <a:lnTo>
                  <a:pt x="16131932" y="61677"/>
                </a:lnTo>
                <a:cubicBezTo>
                  <a:pt x="16143288" y="162414"/>
                  <a:pt x="16196132" y="252835"/>
                  <a:pt x="16310848" y="367808"/>
                </a:cubicBezTo>
                <a:cubicBezTo>
                  <a:pt x="16435340" y="492583"/>
                  <a:pt x="16446500" y="520804"/>
                  <a:pt x="16446500" y="710882"/>
                </a:cubicBezTo>
                <a:cubicBezTo>
                  <a:pt x="16446500" y="842148"/>
                  <a:pt x="16427984" y="909374"/>
                  <a:pt x="16385588" y="932065"/>
                </a:cubicBezTo>
                <a:cubicBezTo>
                  <a:pt x="16371860" y="939412"/>
                  <a:pt x="16329942" y="951824"/>
                  <a:pt x="16292436" y="959647"/>
                </a:cubicBezTo>
                <a:cubicBezTo>
                  <a:pt x="16213606" y="976090"/>
                  <a:pt x="16194536" y="993885"/>
                  <a:pt x="16140042" y="1101834"/>
                </a:cubicBezTo>
                <a:cubicBezTo>
                  <a:pt x="16116740" y="1147993"/>
                  <a:pt x="16089018" y="1184650"/>
                  <a:pt x="16073314" y="1190065"/>
                </a:cubicBezTo>
                <a:cubicBezTo>
                  <a:pt x="16058538" y="1195161"/>
                  <a:pt x="16017874" y="1208790"/>
                  <a:pt x="15982948" y="1220353"/>
                </a:cubicBezTo>
                <a:cubicBezTo>
                  <a:pt x="15906284" y="1245735"/>
                  <a:pt x="15867110" y="1279206"/>
                  <a:pt x="15793514" y="1382204"/>
                </a:cubicBezTo>
                <a:cubicBezTo>
                  <a:pt x="15744640" y="1450604"/>
                  <a:pt x="15723382" y="1467723"/>
                  <a:pt x="15625308" y="1517650"/>
                </a:cubicBezTo>
                <a:cubicBezTo>
                  <a:pt x="15533666" y="1564304"/>
                  <a:pt x="15492058" y="1596211"/>
                  <a:pt x="15398748" y="1691385"/>
                </a:cubicBezTo>
                <a:cubicBezTo>
                  <a:pt x="15298290" y="1793853"/>
                  <a:pt x="15273840" y="1811868"/>
                  <a:pt x="15196842" y="1840164"/>
                </a:cubicBezTo>
                <a:cubicBezTo>
                  <a:pt x="15059250" y="1890726"/>
                  <a:pt x="15037212" y="1908210"/>
                  <a:pt x="15009336" y="1988916"/>
                </a:cubicBezTo>
                <a:cubicBezTo>
                  <a:pt x="14989202" y="2047207"/>
                  <a:pt x="14978514" y="2061471"/>
                  <a:pt x="14950444" y="2067506"/>
                </a:cubicBezTo>
                <a:cubicBezTo>
                  <a:pt x="14781248" y="2103882"/>
                  <a:pt x="14765716" y="2113862"/>
                  <a:pt x="14687166" y="2236655"/>
                </a:cubicBezTo>
                <a:cubicBezTo>
                  <a:pt x="14649626" y="2295340"/>
                  <a:pt x="14630008" y="2311986"/>
                  <a:pt x="14562902" y="2342094"/>
                </a:cubicBezTo>
                <a:cubicBezTo>
                  <a:pt x="14399520" y="2415400"/>
                  <a:pt x="14398724" y="2456037"/>
                  <a:pt x="14559152" y="2534188"/>
                </a:cubicBezTo>
                <a:cubicBezTo>
                  <a:pt x="14632120" y="2569735"/>
                  <a:pt x="14653880" y="2588110"/>
                  <a:pt x="14690160" y="2644826"/>
                </a:cubicBezTo>
                <a:cubicBezTo>
                  <a:pt x="14740648" y="2723749"/>
                  <a:pt x="14789194" y="2757264"/>
                  <a:pt x="14870632" y="2769415"/>
                </a:cubicBezTo>
                <a:cubicBezTo>
                  <a:pt x="14942090" y="2780076"/>
                  <a:pt x="14991272" y="2822829"/>
                  <a:pt x="15026628" y="2905014"/>
                </a:cubicBezTo>
                <a:cubicBezTo>
                  <a:pt x="15056226" y="2973817"/>
                  <a:pt x="15084168" y="2992517"/>
                  <a:pt x="15201900" y="3022316"/>
                </a:cubicBezTo>
                <a:cubicBezTo>
                  <a:pt x="15279704" y="3042010"/>
                  <a:pt x="15291018" y="3049918"/>
                  <a:pt x="15398748" y="3159915"/>
                </a:cubicBezTo>
                <a:cubicBezTo>
                  <a:pt x="15488088" y="3251133"/>
                  <a:pt x="15534874" y="3287711"/>
                  <a:pt x="15612988" y="3327410"/>
                </a:cubicBezTo>
                <a:cubicBezTo>
                  <a:pt x="15715268" y="3379389"/>
                  <a:pt x="15744562" y="3406950"/>
                  <a:pt x="15815412" y="3517858"/>
                </a:cubicBezTo>
                <a:cubicBezTo>
                  <a:pt x="15849876" y="3571809"/>
                  <a:pt x="15867364" y="3585646"/>
                  <a:pt x="15932148" y="3610214"/>
                </a:cubicBezTo>
                <a:cubicBezTo>
                  <a:pt x="16066092" y="3661010"/>
                  <a:pt x="16096580" y="3684437"/>
                  <a:pt x="16135948" y="3766805"/>
                </a:cubicBezTo>
                <a:cubicBezTo>
                  <a:pt x="16180822" y="3860692"/>
                  <a:pt x="16197228" y="3875598"/>
                  <a:pt x="16282754" y="3900182"/>
                </a:cubicBezTo>
                <a:cubicBezTo>
                  <a:pt x="16419592" y="3939515"/>
                  <a:pt x="16428404" y="3954602"/>
                  <a:pt x="16440078" y="4169501"/>
                </a:cubicBezTo>
                <a:cubicBezTo>
                  <a:pt x="16449862" y="4349600"/>
                  <a:pt x="16437512" y="4382040"/>
                  <a:pt x="16310848" y="4508991"/>
                </a:cubicBezTo>
                <a:cubicBezTo>
                  <a:pt x="16196132" y="4623965"/>
                  <a:pt x="16143288" y="4714385"/>
                  <a:pt x="16131932" y="4815123"/>
                </a:cubicBezTo>
                <a:lnTo>
                  <a:pt x="16125696" y="4870450"/>
                </a:lnTo>
                <a:lnTo>
                  <a:pt x="15379700" y="4870450"/>
                </a:lnTo>
                <a:lnTo>
                  <a:pt x="15379700" y="4826598"/>
                </a:lnTo>
                <a:cubicBezTo>
                  <a:pt x="15379700" y="4734708"/>
                  <a:pt x="15339876" y="4701125"/>
                  <a:pt x="15170372" y="4650067"/>
                </a:cubicBezTo>
                <a:cubicBezTo>
                  <a:pt x="15125476" y="4636544"/>
                  <a:pt x="15114744" y="4624914"/>
                  <a:pt x="15074900" y="4546600"/>
                </a:cubicBezTo>
                <a:cubicBezTo>
                  <a:pt x="15034722" y="4467634"/>
                  <a:pt x="15023364" y="4455441"/>
                  <a:pt x="14966728" y="4430495"/>
                </a:cubicBezTo>
                <a:cubicBezTo>
                  <a:pt x="14931924" y="4415165"/>
                  <a:pt x="14880874" y="4398726"/>
                  <a:pt x="14853284" y="4393965"/>
                </a:cubicBezTo>
                <a:cubicBezTo>
                  <a:pt x="14802260" y="4385160"/>
                  <a:pt x="14753892" y="4344017"/>
                  <a:pt x="14678500" y="4245302"/>
                </a:cubicBezTo>
                <a:cubicBezTo>
                  <a:pt x="14656412" y="4216376"/>
                  <a:pt x="14597190" y="4174675"/>
                  <a:pt x="14513400" y="4129046"/>
                </a:cubicBezTo>
                <a:cubicBezTo>
                  <a:pt x="14356752" y="4043739"/>
                  <a:pt x="14343688" y="4033085"/>
                  <a:pt x="14285072" y="3942838"/>
                </a:cubicBezTo>
                <a:cubicBezTo>
                  <a:pt x="14226876" y="3853239"/>
                  <a:pt x="14207136" y="3837015"/>
                  <a:pt x="14125856" y="3811973"/>
                </a:cubicBezTo>
                <a:cubicBezTo>
                  <a:pt x="14028800" y="3782070"/>
                  <a:pt x="13997360" y="3755470"/>
                  <a:pt x="13957044" y="3669149"/>
                </a:cubicBezTo>
                <a:cubicBezTo>
                  <a:pt x="13914452" y="3577954"/>
                  <a:pt x="13878254" y="3549340"/>
                  <a:pt x="13766800" y="3518765"/>
                </a:cubicBezTo>
                <a:cubicBezTo>
                  <a:pt x="13721396" y="3506310"/>
                  <a:pt x="13679692" y="3492953"/>
                  <a:pt x="13674126" y="3489083"/>
                </a:cubicBezTo>
                <a:cubicBezTo>
                  <a:pt x="13668556" y="3485212"/>
                  <a:pt x="13649636" y="3451678"/>
                  <a:pt x="13632076" y="3414562"/>
                </a:cubicBezTo>
                <a:cubicBezTo>
                  <a:pt x="13594152" y="3334392"/>
                  <a:pt x="13553568" y="3302638"/>
                  <a:pt x="13456830" y="3277441"/>
                </a:cubicBezTo>
                <a:cubicBezTo>
                  <a:pt x="13373100" y="3255632"/>
                  <a:pt x="13334584" y="3228311"/>
                  <a:pt x="13216428" y="3106909"/>
                </a:cubicBezTo>
                <a:cubicBezTo>
                  <a:pt x="13147170" y="3035748"/>
                  <a:pt x="13105628" y="3006038"/>
                  <a:pt x="13011068" y="2960037"/>
                </a:cubicBezTo>
                <a:cubicBezTo>
                  <a:pt x="12887816" y="2900079"/>
                  <a:pt x="12856904" y="2870594"/>
                  <a:pt x="12809426" y="2767705"/>
                </a:cubicBezTo>
                <a:cubicBezTo>
                  <a:pt x="12783292" y="2711075"/>
                  <a:pt x="12733474" y="2671418"/>
                  <a:pt x="12640120" y="2632935"/>
                </a:cubicBezTo>
                <a:cubicBezTo>
                  <a:pt x="12535240" y="2589701"/>
                  <a:pt x="12509500" y="2551363"/>
                  <a:pt x="12509500" y="2438400"/>
                </a:cubicBezTo>
                <a:cubicBezTo>
                  <a:pt x="12509500" y="2356947"/>
                  <a:pt x="12527276" y="2289650"/>
                  <a:pt x="12555372" y="2264744"/>
                </a:cubicBezTo>
                <a:cubicBezTo>
                  <a:pt x="12568560" y="2253054"/>
                  <a:pt x="12614362" y="2234333"/>
                  <a:pt x="12657156" y="2223143"/>
                </a:cubicBezTo>
                <a:cubicBezTo>
                  <a:pt x="12741564" y="2201072"/>
                  <a:pt x="12741708" y="2200926"/>
                  <a:pt x="12822510" y="2057400"/>
                </a:cubicBezTo>
                <a:lnTo>
                  <a:pt x="12872558" y="1968500"/>
                </a:lnTo>
                <a:lnTo>
                  <a:pt x="13005284" y="1911865"/>
                </a:lnTo>
                <a:cubicBezTo>
                  <a:pt x="13135734" y="1856201"/>
                  <a:pt x="13139862" y="1853129"/>
                  <a:pt x="13246028" y="1732712"/>
                </a:cubicBezTo>
                <a:cubicBezTo>
                  <a:pt x="13358488" y="1605159"/>
                  <a:pt x="13362596" y="1602509"/>
                  <a:pt x="13471672" y="1587166"/>
                </a:cubicBezTo>
                <a:cubicBezTo>
                  <a:pt x="13542284" y="1577234"/>
                  <a:pt x="13553208" y="1567268"/>
                  <a:pt x="13634100" y="1438994"/>
                </a:cubicBezTo>
                <a:cubicBezTo>
                  <a:pt x="13675244" y="1373751"/>
                  <a:pt x="13712096" y="1346531"/>
                  <a:pt x="13785848" y="1326911"/>
                </a:cubicBezTo>
                <a:cubicBezTo>
                  <a:pt x="13914988" y="1292556"/>
                  <a:pt x="13918328" y="1290145"/>
                  <a:pt x="13964856" y="1197756"/>
                </a:cubicBezTo>
                <a:cubicBezTo>
                  <a:pt x="14012004" y="1104133"/>
                  <a:pt x="14041982" y="1076926"/>
                  <a:pt x="14141448" y="1037498"/>
                </a:cubicBezTo>
                <a:cubicBezTo>
                  <a:pt x="14185312" y="1020111"/>
                  <a:pt x="14217976" y="995221"/>
                  <a:pt x="14247070" y="957013"/>
                </a:cubicBezTo>
                <a:cubicBezTo>
                  <a:pt x="14314170" y="868900"/>
                  <a:pt x="14380250" y="813469"/>
                  <a:pt x="14504736" y="740869"/>
                </a:cubicBezTo>
                <a:cubicBezTo>
                  <a:pt x="14578600" y="697792"/>
                  <a:pt x="14640016" y="650637"/>
                  <a:pt x="14673294" y="611449"/>
                </a:cubicBezTo>
                <a:cubicBezTo>
                  <a:pt x="14759344" y="510121"/>
                  <a:pt x="14832708" y="465630"/>
                  <a:pt x="14966164" y="433838"/>
                </a:cubicBezTo>
                <a:cubicBezTo>
                  <a:pt x="15026340" y="419504"/>
                  <a:pt x="15030748" y="415370"/>
                  <a:pt x="15074932" y="331809"/>
                </a:cubicBezTo>
                <a:cubicBezTo>
                  <a:pt x="15127936" y="231568"/>
                  <a:pt x="15161052" y="195282"/>
                  <a:pt x="15191898" y="203650"/>
                </a:cubicBezTo>
                <a:cubicBezTo>
                  <a:pt x="15203860" y="206895"/>
                  <a:pt x="15244412" y="198039"/>
                  <a:pt x="15282016" y="183969"/>
                </a:cubicBezTo>
                <a:cubicBezTo>
                  <a:pt x="15356968" y="155927"/>
                  <a:pt x="15379700" y="124798"/>
                  <a:pt x="15379700" y="50202"/>
                </a:cubicBezTo>
                <a:close/>
                <a:moveTo>
                  <a:pt x="9055099" y="6350"/>
                </a:moveTo>
                <a:lnTo>
                  <a:pt x="9801097" y="6350"/>
                </a:lnTo>
                <a:lnTo>
                  <a:pt x="9807409" y="62350"/>
                </a:lnTo>
                <a:cubicBezTo>
                  <a:pt x="9813932" y="120222"/>
                  <a:pt x="9827772" y="160884"/>
                  <a:pt x="9886097" y="293525"/>
                </a:cubicBezTo>
                <a:cubicBezTo>
                  <a:pt x="9922780" y="376950"/>
                  <a:pt x="9960521" y="419346"/>
                  <a:pt x="10036738" y="462745"/>
                </a:cubicBezTo>
                <a:cubicBezTo>
                  <a:pt x="10107858" y="503242"/>
                  <a:pt x="10120907" y="538048"/>
                  <a:pt x="10128203" y="706682"/>
                </a:cubicBezTo>
                <a:lnTo>
                  <a:pt x="10134600" y="854564"/>
                </a:lnTo>
                <a:lnTo>
                  <a:pt x="10098676" y="893019"/>
                </a:lnTo>
                <a:cubicBezTo>
                  <a:pt x="10076147" y="917137"/>
                  <a:pt x="10036235" y="939184"/>
                  <a:pt x="9991626" y="952152"/>
                </a:cubicBezTo>
                <a:cubicBezTo>
                  <a:pt x="9899036" y="979069"/>
                  <a:pt x="9861945" y="1009665"/>
                  <a:pt x="9823573" y="1090777"/>
                </a:cubicBezTo>
                <a:cubicBezTo>
                  <a:pt x="9805153" y="1129713"/>
                  <a:pt x="9777604" y="1165210"/>
                  <a:pt x="9757000" y="1176558"/>
                </a:cubicBezTo>
                <a:cubicBezTo>
                  <a:pt x="9678084" y="1220018"/>
                  <a:pt x="9612804" y="1253652"/>
                  <a:pt x="9567977" y="1273944"/>
                </a:cubicBezTo>
                <a:cubicBezTo>
                  <a:pt x="9539607" y="1286787"/>
                  <a:pt x="9496966" y="1325988"/>
                  <a:pt x="9461749" y="1371600"/>
                </a:cubicBezTo>
                <a:cubicBezTo>
                  <a:pt x="9383309" y="1473199"/>
                  <a:pt x="9296828" y="1545125"/>
                  <a:pt x="9220528" y="1572224"/>
                </a:cubicBezTo>
                <a:cubicBezTo>
                  <a:pt x="9141923" y="1600143"/>
                  <a:pt x="9094332" y="1639922"/>
                  <a:pt x="9042035" y="1721419"/>
                </a:cubicBezTo>
                <a:cubicBezTo>
                  <a:pt x="9002620" y="1782841"/>
                  <a:pt x="8950907" y="1822450"/>
                  <a:pt x="8910123" y="1822450"/>
                </a:cubicBezTo>
                <a:cubicBezTo>
                  <a:pt x="8899545" y="1822450"/>
                  <a:pt x="8860684" y="1828761"/>
                  <a:pt x="8823769" y="1836474"/>
                </a:cubicBezTo>
                <a:cubicBezTo>
                  <a:pt x="8751466" y="1851582"/>
                  <a:pt x="8752348" y="1850641"/>
                  <a:pt x="8689166" y="1980222"/>
                </a:cubicBezTo>
                <a:cubicBezTo>
                  <a:pt x="8650397" y="2059733"/>
                  <a:pt x="8648349" y="2061574"/>
                  <a:pt x="8582493" y="2076000"/>
                </a:cubicBezTo>
                <a:cubicBezTo>
                  <a:pt x="8445361" y="2106041"/>
                  <a:pt x="8399286" y="2140603"/>
                  <a:pt x="8322432" y="2271078"/>
                </a:cubicBezTo>
                <a:cubicBezTo>
                  <a:pt x="8310478" y="2291373"/>
                  <a:pt x="8269593" y="2322962"/>
                  <a:pt x="8228298" y="2343806"/>
                </a:cubicBezTo>
                <a:cubicBezTo>
                  <a:pt x="8109109" y="2403973"/>
                  <a:pt x="8108910" y="2472726"/>
                  <a:pt x="8227750" y="2532716"/>
                </a:cubicBezTo>
                <a:cubicBezTo>
                  <a:pt x="8297496" y="2567924"/>
                  <a:pt x="8321421" y="2590121"/>
                  <a:pt x="8392657" y="2685715"/>
                </a:cubicBezTo>
                <a:cubicBezTo>
                  <a:pt x="8408997" y="2707641"/>
                  <a:pt x="8443285" y="2733359"/>
                  <a:pt x="8468858" y="2742866"/>
                </a:cubicBezTo>
                <a:cubicBezTo>
                  <a:pt x="8640741" y="2806771"/>
                  <a:pt x="8647015" y="2811078"/>
                  <a:pt x="8687711" y="2893101"/>
                </a:cubicBezTo>
                <a:cubicBezTo>
                  <a:pt x="8734253" y="2986911"/>
                  <a:pt x="8747807" y="3004203"/>
                  <a:pt x="8781528" y="3012820"/>
                </a:cubicBezTo>
                <a:cubicBezTo>
                  <a:pt x="8948787" y="3055557"/>
                  <a:pt x="9004734" y="3085401"/>
                  <a:pt x="9034268" y="3147638"/>
                </a:cubicBezTo>
                <a:cubicBezTo>
                  <a:pt x="9070526" y="3224047"/>
                  <a:pt x="9130523" y="3270712"/>
                  <a:pt x="9232900" y="3302136"/>
                </a:cubicBezTo>
                <a:cubicBezTo>
                  <a:pt x="9295788" y="3321439"/>
                  <a:pt x="9409768" y="3409771"/>
                  <a:pt x="9460632" y="3478625"/>
                </a:cubicBezTo>
                <a:cubicBezTo>
                  <a:pt x="9533225" y="3576891"/>
                  <a:pt x="9555578" y="3595024"/>
                  <a:pt x="9644057" y="3627424"/>
                </a:cubicBezTo>
                <a:cubicBezTo>
                  <a:pt x="9743707" y="3663914"/>
                  <a:pt x="9770314" y="3688157"/>
                  <a:pt x="9825072" y="3792362"/>
                </a:cubicBezTo>
                <a:cubicBezTo>
                  <a:pt x="9864000" y="3866440"/>
                  <a:pt x="9876758" y="3879992"/>
                  <a:pt x="9922844" y="3896214"/>
                </a:cubicBezTo>
                <a:cubicBezTo>
                  <a:pt x="10127848" y="3968371"/>
                  <a:pt x="10137016" y="3980202"/>
                  <a:pt x="10128203" y="4161210"/>
                </a:cubicBezTo>
                <a:cubicBezTo>
                  <a:pt x="10119915" y="4331416"/>
                  <a:pt x="10100732" y="4381782"/>
                  <a:pt x="10036738" y="4401355"/>
                </a:cubicBezTo>
                <a:cubicBezTo>
                  <a:pt x="9943251" y="4429949"/>
                  <a:pt x="9827183" y="4639026"/>
                  <a:pt x="9807409" y="4814450"/>
                </a:cubicBezTo>
                <a:lnTo>
                  <a:pt x="9801097" y="4870450"/>
                </a:lnTo>
                <a:lnTo>
                  <a:pt x="9055099" y="4870450"/>
                </a:lnTo>
                <a:lnTo>
                  <a:pt x="9055099" y="4819073"/>
                </a:lnTo>
                <a:cubicBezTo>
                  <a:pt x="9055099" y="4738241"/>
                  <a:pt x="9001872" y="4699364"/>
                  <a:pt x="8832876" y="4656762"/>
                </a:cubicBezTo>
                <a:cubicBezTo>
                  <a:pt x="8803268" y="4649298"/>
                  <a:pt x="8786035" y="4630558"/>
                  <a:pt x="8755369" y="4572477"/>
                </a:cubicBezTo>
                <a:cubicBezTo>
                  <a:pt x="8706411" y="4479747"/>
                  <a:pt x="8682152" y="4459894"/>
                  <a:pt x="8568069" y="4419195"/>
                </a:cubicBezTo>
                <a:cubicBezTo>
                  <a:pt x="8448150" y="4376414"/>
                  <a:pt x="8406088" y="4347806"/>
                  <a:pt x="8343144" y="4266218"/>
                </a:cubicBezTo>
                <a:cubicBezTo>
                  <a:pt x="8288485" y="4195370"/>
                  <a:pt x="8173495" y="4107987"/>
                  <a:pt x="8110437" y="4089376"/>
                </a:cubicBezTo>
                <a:cubicBezTo>
                  <a:pt x="8057673" y="4073803"/>
                  <a:pt x="8004721" y="4025066"/>
                  <a:pt x="7967298" y="3957627"/>
                </a:cubicBezTo>
                <a:cubicBezTo>
                  <a:pt x="7917413" y="3867740"/>
                  <a:pt x="7888424" y="3843303"/>
                  <a:pt x="7798861" y="3815640"/>
                </a:cubicBezTo>
                <a:cubicBezTo>
                  <a:pt x="7700284" y="3785193"/>
                  <a:pt x="7662646" y="3753423"/>
                  <a:pt x="7632794" y="3675464"/>
                </a:cubicBezTo>
                <a:cubicBezTo>
                  <a:pt x="7620257" y="3642720"/>
                  <a:pt x="7594049" y="3605443"/>
                  <a:pt x="7573056" y="3590495"/>
                </a:cubicBezTo>
                <a:cubicBezTo>
                  <a:pt x="7540057" y="3566998"/>
                  <a:pt x="7448812" y="3533374"/>
                  <a:pt x="7371510" y="3516225"/>
                </a:cubicBezTo>
                <a:cubicBezTo>
                  <a:pt x="7356698" y="3512939"/>
                  <a:pt x="7326725" y="3479800"/>
                  <a:pt x="7302680" y="3440130"/>
                </a:cubicBezTo>
                <a:cubicBezTo>
                  <a:pt x="7257968" y="3366351"/>
                  <a:pt x="7190909" y="3305087"/>
                  <a:pt x="7137401" y="3289129"/>
                </a:cubicBezTo>
                <a:cubicBezTo>
                  <a:pt x="7015303" y="3252717"/>
                  <a:pt x="6944517" y="3204194"/>
                  <a:pt x="6870320" y="3106054"/>
                </a:cubicBezTo>
                <a:cubicBezTo>
                  <a:pt x="6806806" y="3022039"/>
                  <a:pt x="6765562" y="2990485"/>
                  <a:pt x="6659341" y="2944641"/>
                </a:cubicBezTo>
                <a:cubicBezTo>
                  <a:pt x="6563766" y="2903391"/>
                  <a:pt x="6560250" y="2900030"/>
                  <a:pt x="6507370" y="2799399"/>
                </a:cubicBezTo>
                <a:cubicBezTo>
                  <a:pt x="6459797" y="2708870"/>
                  <a:pt x="6424093" y="2680195"/>
                  <a:pt x="6306874" y="2638380"/>
                </a:cubicBezTo>
                <a:cubicBezTo>
                  <a:pt x="6210370" y="2603955"/>
                  <a:pt x="6191249" y="2568786"/>
                  <a:pt x="6191249" y="2425700"/>
                </a:cubicBezTo>
                <a:cubicBezTo>
                  <a:pt x="6191249" y="2257609"/>
                  <a:pt x="6206633" y="2240548"/>
                  <a:pt x="6415947" y="2176487"/>
                </a:cubicBezTo>
                <a:cubicBezTo>
                  <a:pt x="6455792" y="2164293"/>
                  <a:pt x="6469538" y="2149393"/>
                  <a:pt x="6507370" y="2077401"/>
                </a:cubicBezTo>
                <a:cubicBezTo>
                  <a:pt x="6577668" y="1943621"/>
                  <a:pt x="6580800" y="1940222"/>
                  <a:pt x="6661151" y="1910530"/>
                </a:cubicBezTo>
                <a:cubicBezTo>
                  <a:pt x="6716295" y="1890152"/>
                  <a:pt x="6754895" y="1864107"/>
                  <a:pt x="6800849" y="1816264"/>
                </a:cubicBezTo>
                <a:cubicBezTo>
                  <a:pt x="6906176" y="1706612"/>
                  <a:pt x="6965768" y="1660755"/>
                  <a:pt x="7102294" y="1584300"/>
                </a:cubicBezTo>
                <a:cubicBezTo>
                  <a:pt x="7219945" y="1518415"/>
                  <a:pt x="7237602" y="1503637"/>
                  <a:pt x="7283450" y="1432680"/>
                </a:cubicBezTo>
                <a:cubicBezTo>
                  <a:pt x="7329795" y="1360955"/>
                  <a:pt x="7340375" y="1352225"/>
                  <a:pt x="7404100" y="1333129"/>
                </a:cubicBezTo>
                <a:cubicBezTo>
                  <a:pt x="7442517" y="1321616"/>
                  <a:pt x="7494540" y="1309680"/>
                  <a:pt x="7519708" y="1306605"/>
                </a:cubicBezTo>
                <a:cubicBezTo>
                  <a:pt x="7573714" y="1300005"/>
                  <a:pt x="7609272" y="1265736"/>
                  <a:pt x="7644318" y="1186502"/>
                </a:cubicBezTo>
                <a:cubicBezTo>
                  <a:pt x="7678324" y="1109628"/>
                  <a:pt x="7700931" y="1091408"/>
                  <a:pt x="7800439" y="1060673"/>
                </a:cubicBezTo>
                <a:cubicBezTo>
                  <a:pt x="7872455" y="1038429"/>
                  <a:pt x="7888395" y="1027914"/>
                  <a:pt x="7911734" y="987255"/>
                </a:cubicBezTo>
                <a:cubicBezTo>
                  <a:pt x="8004988" y="824798"/>
                  <a:pt x="8014348" y="815220"/>
                  <a:pt x="8126311" y="767699"/>
                </a:cubicBezTo>
                <a:cubicBezTo>
                  <a:pt x="8206263" y="733765"/>
                  <a:pt x="8242496" y="710182"/>
                  <a:pt x="8272655" y="672449"/>
                </a:cubicBezTo>
                <a:cubicBezTo>
                  <a:pt x="8401089" y="511761"/>
                  <a:pt x="8419453" y="498208"/>
                  <a:pt x="8571199" y="452117"/>
                </a:cubicBezTo>
                <a:cubicBezTo>
                  <a:pt x="8684008" y="417852"/>
                  <a:pt x="8708971" y="396147"/>
                  <a:pt x="8749090" y="297454"/>
                </a:cubicBezTo>
                <a:lnTo>
                  <a:pt x="8782240" y="215900"/>
                </a:lnTo>
                <a:lnTo>
                  <a:pt x="8890094" y="181209"/>
                </a:lnTo>
                <a:cubicBezTo>
                  <a:pt x="9032629" y="135363"/>
                  <a:pt x="9055099" y="118277"/>
                  <a:pt x="9055099" y="55743"/>
                </a:cubicBezTo>
                <a:close/>
                <a:moveTo>
                  <a:pt x="2730501" y="6350"/>
                </a:moveTo>
                <a:lnTo>
                  <a:pt x="3441701" y="6350"/>
                </a:lnTo>
                <a:lnTo>
                  <a:pt x="3441701" y="49417"/>
                </a:lnTo>
                <a:cubicBezTo>
                  <a:pt x="3441701" y="80596"/>
                  <a:pt x="3455065" y="108657"/>
                  <a:pt x="3490114" y="151070"/>
                </a:cubicBezTo>
                <a:cubicBezTo>
                  <a:pt x="3523514" y="191490"/>
                  <a:pt x="3541624" y="228346"/>
                  <a:pt x="3548516" y="269928"/>
                </a:cubicBezTo>
                <a:cubicBezTo>
                  <a:pt x="3554013" y="303078"/>
                  <a:pt x="3572855" y="357578"/>
                  <a:pt x="3590386" y="391040"/>
                </a:cubicBezTo>
                <a:cubicBezTo>
                  <a:pt x="3616107" y="440128"/>
                  <a:pt x="3634878" y="457645"/>
                  <a:pt x="3687556" y="481726"/>
                </a:cubicBezTo>
                <a:cubicBezTo>
                  <a:pt x="3775995" y="522153"/>
                  <a:pt x="3807181" y="559576"/>
                  <a:pt x="3824564" y="646139"/>
                </a:cubicBezTo>
                <a:cubicBezTo>
                  <a:pt x="3835850" y="702334"/>
                  <a:pt x="3835555" y="734920"/>
                  <a:pt x="3823259" y="789861"/>
                </a:cubicBezTo>
                <a:cubicBezTo>
                  <a:pt x="3803664" y="877417"/>
                  <a:pt x="3767823" y="913184"/>
                  <a:pt x="3686639" y="926190"/>
                </a:cubicBezTo>
                <a:cubicBezTo>
                  <a:pt x="3595990" y="940712"/>
                  <a:pt x="3509973" y="1023161"/>
                  <a:pt x="3459559" y="1143844"/>
                </a:cubicBezTo>
                <a:cubicBezTo>
                  <a:pt x="3446642" y="1174763"/>
                  <a:pt x="3418384" y="1195315"/>
                  <a:pt x="3322430" y="1243577"/>
                </a:cubicBezTo>
                <a:cubicBezTo>
                  <a:pt x="3216955" y="1296628"/>
                  <a:pt x="3188676" y="1318475"/>
                  <a:pt x="3100258" y="1415215"/>
                </a:cubicBezTo>
                <a:cubicBezTo>
                  <a:pt x="3001275" y="1523517"/>
                  <a:pt x="2996492" y="1526847"/>
                  <a:pt x="2892247" y="1560054"/>
                </a:cubicBezTo>
                <a:cubicBezTo>
                  <a:pt x="2750650" y="1605158"/>
                  <a:pt x="2725890" y="1623920"/>
                  <a:pt x="2694197" y="1710124"/>
                </a:cubicBezTo>
                <a:cubicBezTo>
                  <a:pt x="2668513" y="1779982"/>
                  <a:pt x="2666129" y="1782294"/>
                  <a:pt x="2607071" y="1794581"/>
                </a:cubicBezTo>
                <a:cubicBezTo>
                  <a:pt x="2473653" y="1822340"/>
                  <a:pt x="2393567" y="1875587"/>
                  <a:pt x="2348833" y="1966277"/>
                </a:cubicBezTo>
                <a:cubicBezTo>
                  <a:pt x="2326290" y="2011974"/>
                  <a:pt x="2303073" y="2038630"/>
                  <a:pt x="2272632" y="2053758"/>
                </a:cubicBezTo>
                <a:cubicBezTo>
                  <a:pt x="2161515" y="2108981"/>
                  <a:pt x="2093421" y="2154690"/>
                  <a:pt x="2046601" y="2205488"/>
                </a:cubicBezTo>
                <a:cubicBezTo>
                  <a:pt x="2018663" y="2235800"/>
                  <a:pt x="1956800" y="2286483"/>
                  <a:pt x="1909128" y="2318118"/>
                </a:cubicBezTo>
                <a:cubicBezTo>
                  <a:pt x="1826346" y="2373051"/>
                  <a:pt x="1822451" y="2377891"/>
                  <a:pt x="1822451" y="2425835"/>
                </a:cubicBezTo>
                <a:cubicBezTo>
                  <a:pt x="1822451" y="2473494"/>
                  <a:pt x="1826716" y="2478937"/>
                  <a:pt x="1906741" y="2533417"/>
                </a:cubicBezTo>
                <a:cubicBezTo>
                  <a:pt x="1953100" y="2564978"/>
                  <a:pt x="2016752" y="2622682"/>
                  <a:pt x="2048190" y="2661648"/>
                </a:cubicBezTo>
                <a:cubicBezTo>
                  <a:pt x="2092003" y="2715952"/>
                  <a:pt x="2119769" y="2737485"/>
                  <a:pt x="2167100" y="2753863"/>
                </a:cubicBezTo>
                <a:cubicBezTo>
                  <a:pt x="2287420" y="2795498"/>
                  <a:pt x="2314537" y="2815478"/>
                  <a:pt x="2350845" y="2889250"/>
                </a:cubicBezTo>
                <a:cubicBezTo>
                  <a:pt x="2400199" y="2989529"/>
                  <a:pt x="2444040" y="3025964"/>
                  <a:pt x="2541047" y="3047323"/>
                </a:cubicBezTo>
                <a:cubicBezTo>
                  <a:pt x="2608686" y="3062216"/>
                  <a:pt x="2629573" y="3073441"/>
                  <a:pt x="2663826" y="3113305"/>
                </a:cubicBezTo>
                <a:cubicBezTo>
                  <a:pt x="2686527" y="3139724"/>
                  <a:pt x="2705101" y="3168501"/>
                  <a:pt x="2705101" y="3177253"/>
                </a:cubicBezTo>
                <a:cubicBezTo>
                  <a:pt x="2705101" y="3217767"/>
                  <a:pt x="2784974" y="3283064"/>
                  <a:pt x="2864623" y="3307665"/>
                </a:cubicBezTo>
                <a:cubicBezTo>
                  <a:pt x="2985553" y="3345016"/>
                  <a:pt x="3008725" y="3360490"/>
                  <a:pt x="3107437" y="3469812"/>
                </a:cubicBezTo>
                <a:cubicBezTo>
                  <a:pt x="3186252" y="3557099"/>
                  <a:pt x="3213305" y="3577471"/>
                  <a:pt x="3316654" y="3627365"/>
                </a:cubicBezTo>
                <a:cubicBezTo>
                  <a:pt x="3434740" y="3684374"/>
                  <a:pt x="3435642" y="3685167"/>
                  <a:pt x="3491955" y="3781398"/>
                </a:cubicBezTo>
                <a:cubicBezTo>
                  <a:pt x="3550429" y="3881327"/>
                  <a:pt x="3564929" y="3892984"/>
                  <a:pt x="3686639" y="3937910"/>
                </a:cubicBezTo>
                <a:cubicBezTo>
                  <a:pt x="3773392" y="3969932"/>
                  <a:pt x="3804722" y="4004109"/>
                  <a:pt x="3823259" y="4086940"/>
                </a:cubicBezTo>
                <a:cubicBezTo>
                  <a:pt x="3835555" y="4141880"/>
                  <a:pt x="3835850" y="4174466"/>
                  <a:pt x="3824564" y="4230661"/>
                </a:cubicBezTo>
                <a:cubicBezTo>
                  <a:pt x="3808773" y="4309288"/>
                  <a:pt x="3804591" y="4313562"/>
                  <a:pt x="3683000" y="4375286"/>
                </a:cubicBezTo>
                <a:cubicBezTo>
                  <a:pt x="3603700" y="4415541"/>
                  <a:pt x="3581127" y="4447597"/>
                  <a:pt x="3548948" y="4565650"/>
                </a:cubicBezTo>
                <a:cubicBezTo>
                  <a:pt x="3529383" y="4637429"/>
                  <a:pt x="3492968" y="4710295"/>
                  <a:pt x="3466439" y="4730750"/>
                </a:cubicBezTo>
                <a:cubicBezTo>
                  <a:pt x="3455248" y="4739379"/>
                  <a:pt x="3441701" y="4798036"/>
                  <a:pt x="3441701" y="4837865"/>
                </a:cubicBezTo>
                <a:lnTo>
                  <a:pt x="3441701" y="4870450"/>
                </a:lnTo>
                <a:lnTo>
                  <a:pt x="2730501" y="4870450"/>
                </a:lnTo>
                <a:lnTo>
                  <a:pt x="2730501" y="4821864"/>
                </a:lnTo>
                <a:cubicBezTo>
                  <a:pt x="2730501" y="4743734"/>
                  <a:pt x="2663958" y="4695994"/>
                  <a:pt x="2524175" y="4673838"/>
                </a:cubicBezTo>
                <a:cubicBezTo>
                  <a:pt x="2484235" y="4667507"/>
                  <a:pt x="2467131" y="4653634"/>
                  <a:pt x="2417614" y="4587399"/>
                </a:cubicBezTo>
                <a:cubicBezTo>
                  <a:pt x="2340233" y="4483893"/>
                  <a:pt x="2327117" y="4473791"/>
                  <a:pt x="2179987" y="4404387"/>
                </a:cubicBezTo>
                <a:cubicBezTo>
                  <a:pt x="2073217" y="4354023"/>
                  <a:pt x="2048134" y="4336124"/>
                  <a:pt x="2008536" y="4282044"/>
                </a:cubicBezTo>
                <a:cubicBezTo>
                  <a:pt x="1919756" y="4160796"/>
                  <a:pt x="1865462" y="4113396"/>
                  <a:pt x="1788165" y="4089650"/>
                </a:cubicBezTo>
                <a:cubicBezTo>
                  <a:pt x="1707792" y="4064959"/>
                  <a:pt x="1683125" y="4042799"/>
                  <a:pt x="1632385" y="3949700"/>
                </a:cubicBezTo>
                <a:cubicBezTo>
                  <a:pt x="1582614" y="3858379"/>
                  <a:pt x="1566588" y="3844576"/>
                  <a:pt x="1490590" y="3827568"/>
                </a:cubicBezTo>
                <a:cubicBezTo>
                  <a:pt x="1390588" y="3805189"/>
                  <a:pt x="1354079" y="3777142"/>
                  <a:pt x="1299750" y="3680962"/>
                </a:cubicBezTo>
                <a:cubicBezTo>
                  <a:pt x="1247665" y="3588755"/>
                  <a:pt x="1219844" y="3570452"/>
                  <a:pt x="1079501" y="3536061"/>
                </a:cubicBezTo>
                <a:cubicBezTo>
                  <a:pt x="1035375" y="3525247"/>
                  <a:pt x="1009328" y="3507233"/>
                  <a:pt x="965200" y="3457011"/>
                </a:cubicBezTo>
                <a:cubicBezTo>
                  <a:pt x="869162" y="3347706"/>
                  <a:pt x="833463" y="3318885"/>
                  <a:pt x="703267" y="3245539"/>
                </a:cubicBezTo>
                <a:cubicBezTo>
                  <a:pt x="590057" y="3181762"/>
                  <a:pt x="572604" y="3166858"/>
                  <a:pt x="523935" y="3092393"/>
                </a:cubicBezTo>
                <a:cubicBezTo>
                  <a:pt x="457425" y="2990631"/>
                  <a:pt x="451317" y="2985900"/>
                  <a:pt x="340286" y="2950140"/>
                </a:cubicBezTo>
                <a:cubicBezTo>
                  <a:pt x="264417" y="2925705"/>
                  <a:pt x="245777" y="2913818"/>
                  <a:pt x="220470" y="2873729"/>
                </a:cubicBezTo>
                <a:cubicBezTo>
                  <a:pt x="203987" y="2847618"/>
                  <a:pt x="190500" y="2817976"/>
                  <a:pt x="190500" y="2807857"/>
                </a:cubicBezTo>
                <a:cubicBezTo>
                  <a:pt x="190500" y="2797738"/>
                  <a:pt x="171252" y="2769049"/>
                  <a:pt x="147725" y="2744104"/>
                </a:cubicBezTo>
                <a:cubicBezTo>
                  <a:pt x="112089" y="2706318"/>
                  <a:pt x="96196" y="2698750"/>
                  <a:pt x="52476" y="2698750"/>
                </a:cubicBezTo>
                <a:lnTo>
                  <a:pt x="0" y="2698750"/>
                </a:lnTo>
                <a:lnTo>
                  <a:pt x="0" y="2178050"/>
                </a:lnTo>
                <a:lnTo>
                  <a:pt x="52476" y="2178050"/>
                </a:lnTo>
                <a:cubicBezTo>
                  <a:pt x="96196" y="2178050"/>
                  <a:pt x="112089" y="2170482"/>
                  <a:pt x="147725" y="2132696"/>
                </a:cubicBezTo>
                <a:cubicBezTo>
                  <a:pt x="171252" y="2107751"/>
                  <a:pt x="190500" y="2077620"/>
                  <a:pt x="190500" y="2065739"/>
                </a:cubicBezTo>
                <a:cubicBezTo>
                  <a:pt x="190500" y="2023670"/>
                  <a:pt x="265278" y="1952162"/>
                  <a:pt x="346174" y="1916870"/>
                </a:cubicBezTo>
                <a:cubicBezTo>
                  <a:pt x="424155" y="1882850"/>
                  <a:pt x="533401" y="1803797"/>
                  <a:pt x="533401" y="1781390"/>
                </a:cubicBezTo>
                <a:cubicBezTo>
                  <a:pt x="533401" y="1746696"/>
                  <a:pt x="610272" y="1677715"/>
                  <a:pt x="705221" y="1627204"/>
                </a:cubicBezTo>
                <a:cubicBezTo>
                  <a:pt x="763476" y="1596215"/>
                  <a:pt x="828828" y="1551744"/>
                  <a:pt x="850449" y="1528380"/>
                </a:cubicBezTo>
                <a:cubicBezTo>
                  <a:pt x="1007914" y="1358228"/>
                  <a:pt x="1011636" y="1355418"/>
                  <a:pt x="1125683" y="1320632"/>
                </a:cubicBezTo>
                <a:cubicBezTo>
                  <a:pt x="1246931" y="1283649"/>
                  <a:pt x="1283784" y="1255041"/>
                  <a:pt x="1322278" y="1168019"/>
                </a:cubicBezTo>
                <a:cubicBezTo>
                  <a:pt x="1358761" y="1085544"/>
                  <a:pt x="1381546" y="1065622"/>
                  <a:pt x="1466851" y="1041613"/>
                </a:cubicBezTo>
                <a:cubicBezTo>
                  <a:pt x="1508761" y="1029817"/>
                  <a:pt x="1556483" y="1007799"/>
                  <a:pt x="1572899" y="992683"/>
                </a:cubicBezTo>
                <a:cubicBezTo>
                  <a:pt x="1600000" y="967729"/>
                  <a:pt x="1671305" y="866908"/>
                  <a:pt x="1697589" y="816377"/>
                </a:cubicBezTo>
                <a:cubicBezTo>
                  <a:pt x="1703398" y="805210"/>
                  <a:pt x="1749296" y="783628"/>
                  <a:pt x="1799585" y="768417"/>
                </a:cubicBezTo>
                <a:cubicBezTo>
                  <a:pt x="1882703" y="743277"/>
                  <a:pt x="1894570" y="735372"/>
                  <a:pt x="1930038" y="681531"/>
                </a:cubicBezTo>
                <a:cubicBezTo>
                  <a:pt x="1985433" y="597436"/>
                  <a:pt x="2063830" y="529848"/>
                  <a:pt x="2192962" y="454860"/>
                </a:cubicBezTo>
                <a:cubicBezTo>
                  <a:pt x="2254611" y="419059"/>
                  <a:pt x="2320717" y="380476"/>
                  <a:pt x="2339862" y="369119"/>
                </a:cubicBezTo>
                <a:cubicBezTo>
                  <a:pt x="2359010" y="357762"/>
                  <a:pt x="2397608" y="317428"/>
                  <a:pt x="2425637" y="279487"/>
                </a:cubicBezTo>
                <a:cubicBezTo>
                  <a:pt x="2475562" y="211906"/>
                  <a:pt x="2512436" y="188102"/>
                  <a:pt x="2616201" y="156471"/>
                </a:cubicBezTo>
                <a:cubicBezTo>
                  <a:pt x="2706791" y="128856"/>
                  <a:pt x="2730501" y="107794"/>
                  <a:pt x="2730501" y="54936"/>
                </a:cubicBezTo>
                <a:close/>
                <a:moveTo>
                  <a:pt x="28708348" y="0"/>
                </a:moveTo>
                <a:lnTo>
                  <a:pt x="28722528" y="70480"/>
                </a:lnTo>
                <a:cubicBezTo>
                  <a:pt x="28730326" y="109244"/>
                  <a:pt x="28740294" y="149249"/>
                  <a:pt x="28744682" y="159380"/>
                </a:cubicBezTo>
                <a:cubicBezTo>
                  <a:pt x="28749066" y="169511"/>
                  <a:pt x="28767160" y="212918"/>
                  <a:pt x="28784892" y="255839"/>
                </a:cubicBezTo>
                <a:cubicBezTo>
                  <a:pt x="28828100" y="360451"/>
                  <a:pt x="28879736" y="429038"/>
                  <a:pt x="28938088" y="459318"/>
                </a:cubicBezTo>
                <a:cubicBezTo>
                  <a:pt x="29000476" y="491694"/>
                  <a:pt x="29014572" y="514687"/>
                  <a:pt x="29037888" y="622085"/>
                </a:cubicBezTo>
                <a:cubicBezTo>
                  <a:pt x="29059724" y="722680"/>
                  <a:pt x="29046456" y="858547"/>
                  <a:pt x="29010956" y="897771"/>
                </a:cubicBezTo>
                <a:cubicBezTo>
                  <a:pt x="29000064" y="909807"/>
                  <a:pt x="28953040" y="934219"/>
                  <a:pt x="28906456" y="952020"/>
                </a:cubicBezTo>
                <a:cubicBezTo>
                  <a:pt x="28788580" y="997063"/>
                  <a:pt x="28767912" y="1014609"/>
                  <a:pt x="28728038" y="1103478"/>
                </a:cubicBezTo>
                <a:cubicBezTo>
                  <a:pt x="28697178" y="1172257"/>
                  <a:pt x="28687244" y="1183192"/>
                  <a:pt x="28643556" y="1196475"/>
                </a:cubicBezTo>
                <a:cubicBezTo>
                  <a:pt x="28482448" y="1245463"/>
                  <a:pt x="28424726" y="1289241"/>
                  <a:pt x="28326782" y="1436733"/>
                </a:cubicBezTo>
                <a:cubicBezTo>
                  <a:pt x="28291860" y="1489326"/>
                  <a:pt x="28274688" y="1500667"/>
                  <a:pt x="28149352" y="1553930"/>
                </a:cubicBezTo>
                <a:cubicBezTo>
                  <a:pt x="28004756" y="1615376"/>
                  <a:pt x="27976664" y="1639840"/>
                  <a:pt x="27904330" y="1767302"/>
                </a:cubicBezTo>
                <a:cubicBezTo>
                  <a:pt x="27884954" y="1801450"/>
                  <a:pt x="27872240" y="1808553"/>
                  <a:pt x="27818710" y="1815135"/>
                </a:cubicBezTo>
                <a:cubicBezTo>
                  <a:pt x="27784136" y="1819386"/>
                  <a:pt x="27730132" y="1832790"/>
                  <a:pt x="27698700" y="1844920"/>
                </a:cubicBezTo>
                <a:cubicBezTo>
                  <a:pt x="27648456" y="1864309"/>
                  <a:pt x="27636176" y="1877286"/>
                  <a:pt x="27597100" y="1952289"/>
                </a:cubicBezTo>
                <a:cubicBezTo>
                  <a:pt x="27572652" y="1999211"/>
                  <a:pt x="27551868" y="2043790"/>
                  <a:pt x="27550912" y="2051353"/>
                </a:cubicBezTo>
                <a:cubicBezTo>
                  <a:pt x="27549960" y="2058916"/>
                  <a:pt x="27501380" y="2077933"/>
                  <a:pt x="27442964" y="2093613"/>
                </a:cubicBezTo>
                <a:cubicBezTo>
                  <a:pt x="27337778" y="2121847"/>
                  <a:pt x="27336196" y="2122880"/>
                  <a:pt x="27279600" y="2200196"/>
                </a:cubicBezTo>
                <a:cubicBezTo>
                  <a:pt x="27239818" y="2254539"/>
                  <a:pt x="27201220" y="2290043"/>
                  <a:pt x="27152600" y="2317010"/>
                </a:cubicBezTo>
                <a:cubicBezTo>
                  <a:pt x="27072680" y="2361335"/>
                  <a:pt x="27051000" y="2387672"/>
                  <a:pt x="27051000" y="2440422"/>
                </a:cubicBezTo>
                <a:cubicBezTo>
                  <a:pt x="27051000" y="2470085"/>
                  <a:pt x="27060272" y="2482829"/>
                  <a:pt x="27096196" y="2502522"/>
                </a:cubicBezTo>
                <a:cubicBezTo>
                  <a:pt x="27191312" y="2554669"/>
                  <a:pt x="27222542" y="2580646"/>
                  <a:pt x="27285640" y="2660111"/>
                </a:cubicBezTo>
                <a:cubicBezTo>
                  <a:pt x="27345624" y="2735659"/>
                  <a:pt x="27358336" y="2744780"/>
                  <a:pt x="27446912" y="2775839"/>
                </a:cubicBezTo>
                <a:cubicBezTo>
                  <a:pt x="27499796" y="2794382"/>
                  <a:pt x="27548976" y="2813204"/>
                  <a:pt x="27556192" y="2817666"/>
                </a:cubicBezTo>
                <a:cubicBezTo>
                  <a:pt x="27563412" y="2822127"/>
                  <a:pt x="27586510" y="2862520"/>
                  <a:pt x="27607526" y="2907428"/>
                </a:cubicBezTo>
                <a:cubicBezTo>
                  <a:pt x="27649436" y="2996985"/>
                  <a:pt x="27681400" y="3021451"/>
                  <a:pt x="27776156" y="3036489"/>
                </a:cubicBezTo>
                <a:cubicBezTo>
                  <a:pt x="27849648" y="3048153"/>
                  <a:pt x="27909544" y="3083936"/>
                  <a:pt x="27933672" y="3130594"/>
                </a:cubicBezTo>
                <a:cubicBezTo>
                  <a:pt x="27975596" y="3211668"/>
                  <a:pt x="28032344" y="3258860"/>
                  <a:pt x="28163300" y="3321553"/>
                </a:cubicBezTo>
                <a:cubicBezTo>
                  <a:pt x="28257264" y="3366538"/>
                  <a:pt x="28303700" y="3396910"/>
                  <a:pt x="28329564" y="3430301"/>
                </a:cubicBezTo>
                <a:cubicBezTo>
                  <a:pt x="28411992" y="3536725"/>
                  <a:pt x="28475260" y="3597182"/>
                  <a:pt x="28520748" y="3612998"/>
                </a:cubicBezTo>
                <a:cubicBezTo>
                  <a:pt x="28547094" y="3622158"/>
                  <a:pt x="28596392" y="3643883"/>
                  <a:pt x="28630300" y="3661277"/>
                </a:cubicBezTo>
                <a:cubicBezTo>
                  <a:pt x="28683538" y="3688585"/>
                  <a:pt x="28696776" y="3703644"/>
                  <a:pt x="28727266" y="3771605"/>
                </a:cubicBezTo>
                <a:cubicBezTo>
                  <a:pt x="28768676" y="3863896"/>
                  <a:pt x="28805708" y="3896677"/>
                  <a:pt x="28899300" y="3923885"/>
                </a:cubicBezTo>
                <a:cubicBezTo>
                  <a:pt x="28996324" y="3952090"/>
                  <a:pt x="29015776" y="3973492"/>
                  <a:pt x="29038004" y="4076485"/>
                </a:cubicBezTo>
                <a:cubicBezTo>
                  <a:pt x="29055072" y="4155577"/>
                  <a:pt x="29055060" y="4173434"/>
                  <a:pt x="29037908" y="4241585"/>
                </a:cubicBezTo>
                <a:cubicBezTo>
                  <a:pt x="29008372" y="4358972"/>
                  <a:pt x="28990644" y="4390208"/>
                  <a:pt x="28938088" y="4417482"/>
                </a:cubicBezTo>
                <a:cubicBezTo>
                  <a:pt x="28837096" y="4469892"/>
                  <a:pt x="28727400" y="4678631"/>
                  <a:pt x="28727400" y="4818394"/>
                </a:cubicBezTo>
                <a:lnTo>
                  <a:pt x="28727400" y="4870450"/>
                </a:lnTo>
                <a:lnTo>
                  <a:pt x="27965400" y="4870450"/>
                </a:lnTo>
                <a:lnTo>
                  <a:pt x="27965400" y="4825165"/>
                </a:lnTo>
                <a:cubicBezTo>
                  <a:pt x="27965400" y="4800259"/>
                  <a:pt x="27959224" y="4768340"/>
                  <a:pt x="27951676" y="4754235"/>
                </a:cubicBezTo>
                <a:cubicBezTo>
                  <a:pt x="27934208" y="4721600"/>
                  <a:pt x="27826604" y="4665880"/>
                  <a:pt x="27796496" y="4673879"/>
                </a:cubicBezTo>
                <a:cubicBezTo>
                  <a:pt x="27752444" y="4685580"/>
                  <a:pt x="27700082" y="4643866"/>
                  <a:pt x="27660572" y="4565595"/>
                </a:cubicBezTo>
                <a:cubicBezTo>
                  <a:pt x="27616968" y="4479216"/>
                  <a:pt x="27598442" y="4464546"/>
                  <a:pt x="27476048" y="4419478"/>
                </a:cubicBezTo>
                <a:cubicBezTo>
                  <a:pt x="27360862" y="4377062"/>
                  <a:pt x="27319696" y="4349595"/>
                  <a:pt x="27258420" y="4274269"/>
                </a:cubicBezTo>
                <a:cubicBezTo>
                  <a:pt x="27190688" y="4191003"/>
                  <a:pt x="27146260" y="4155225"/>
                  <a:pt x="27042868" y="4100680"/>
                </a:cubicBezTo>
                <a:cubicBezTo>
                  <a:pt x="26935076" y="4043811"/>
                  <a:pt x="26904056" y="4016084"/>
                  <a:pt x="26866848" y="3943350"/>
                </a:cubicBezTo>
                <a:cubicBezTo>
                  <a:pt x="26826980" y="3865414"/>
                  <a:pt x="26792164" y="3836910"/>
                  <a:pt x="26695400" y="3802978"/>
                </a:cubicBezTo>
                <a:cubicBezTo>
                  <a:pt x="26592922" y="3767043"/>
                  <a:pt x="26571204" y="3748887"/>
                  <a:pt x="26543212" y="3675731"/>
                </a:cubicBezTo>
                <a:cubicBezTo>
                  <a:pt x="26514226" y="3599975"/>
                  <a:pt x="26473784" y="3569911"/>
                  <a:pt x="26365028" y="3543258"/>
                </a:cubicBezTo>
                <a:cubicBezTo>
                  <a:pt x="26271324" y="3520294"/>
                  <a:pt x="26253080" y="3505542"/>
                  <a:pt x="26179804" y="3393474"/>
                </a:cubicBezTo>
                <a:cubicBezTo>
                  <a:pt x="26154086" y="3354144"/>
                  <a:pt x="26121366" y="3332363"/>
                  <a:pt x="26002428" y="3275401"/>
                </a:cubicBezTo>
                <a:cubicBezTo>
                  <a:pt x="25861664" y="3207988"/>
                  <a:pt x="25853828" y="3202064"/>
                  <a:pt x="25777516" y="3105422"/>
                </a:cubicBezTo>
                <a:cubicBezTo>
                  <a:pt x="25697544" y="3004145"/>
                  <a:pt x="25626268" y="2951959"/>
                  <a:pt x="25544410" y="2934749"/>
                </a:cubicBezTo>
                <a:cubicBezTo>
                  <a:pt x="25495028" y="2924367"/>
                  <a:pt x="25472352" y="2899601"/>
                  <a:pt x="25406308" y="2783920"/>
                </a:cubicBezTo>
                <a:cubicBezTo>
                  <a:pt x="25354360" y="2692930"/>
                  <a:pt x="25353472" y="2692166"/>
                  <a:pt x="25253204" y="2651956"/>
                </a:cubicBezTo>
                <a:cubicBezTo>
                  <a:pt x="25114816" y="2596460"/>
                  <a:pt x="25101548" y="2576669"/>
                  <a:pt x="25101548" y="2425700"/>
                </a:cubicBezTo>
                <a:cubicBezTo>
                  <a:pt x="25101548" y="2273968"/>
                  <a:pt x="25115052" y="2253743"/>
                  <a:pt x="25252918" y="2198961"/>
                </a:cubicBezTo>
                <a:lnTo>
                  <a:pt x="25353488" y="2159000"/>
                </a:lnTo>
                <a:lnTo>
                  <a:pt x="25405318" y="2063750"/>
                </a:lnTo>
                <a:cubicBezTo>
                  <a:pt x="25456844" y="1969059"/>
                  <a:pt x="25457822" y="1968164"/>
                  <a:pt x="25571816" y="1911350"/>
                </a:cubicBezTo>
                <a:cubicBezTo>
                  <a:pt x="25692672" y="1851114"/>
                  <a:pt x="25713332" y="1834793"/>
                  <a:pt x="25774648" y="1751118"/>
                </a:cubicBezTo>
                <a:cubicBezTo>
                  <a:pt x="25833504" y="1670802"/>
                  <a:pt x="25878284" y="1639973"/>
                  <a:pt x="26019242" y="1582723"/>
                </a:cubicBezTo>
                <a:cubicBezTo>
                  <a:pt x="26144100" y="1532012"/>
                  <a:pt x="26150824" y="1527299"/>
                  <a:pt x="26180436" y="1469752"/>
                </a:cubicBezTo>
                <a:cubicBezTo>
                  <a:pt x="26222920" y="1387187"/>
                  <a:pt x="26261106" y="1359009"/>
                  <a:pt x="26365028" y="1333542"/>
                </a:cubicBezTo>
                <a:cubicBezTo>
                  <a:pt x="26474400" y="1306739"/>
                  <a:pt x="26510352" y="1279651"/>
                  <a:pt x="26551278" y="1193215"/>
                </a:cubicBezTo>
                <a:cubicBezTo>
                  <a:pt x="26602412" y="1085215"/>
                  <a:pt x="26608818" y="1078780"/>
                  <a:pt x="26695400" y="1048455"/>
                </a:cubicBezTo>
                <a:cubicBezTo>
                  <a:pt x="26810928" y="1007992"/>
                  <a:pt x="26852282" y="978990"/>
                  <a:pt x="26883452" y="916573"/>
                </a:cubicBezTo>
                <a:cubicBezTo>
                  <a:pt x="26931700" y="819968"/>
                  <a:pt x="26954340" y="797063"/>
                  <a:pt x="27044344" y="753793"/>
                </a:cubicBezTo>
                <a:cubicBezTo>
                  <a:pt x="27113300" y="720643"/>
                  <a:pt x="27158348" y="685111"/>
                  <a:pt x="27247544" y="593519"/>
                </a:cubicBezTo>
                <a:lnTo>
                  <a:pt x="27362148" y="475838"/>
                </a:lnTo>
                <a:lnTo>
                  <a:pt x="27473234" y="444828"/>
                </a:lnTo>
                <a:cubicBezTo>
                  <a:pt x="27555312" y="421914"/>
                  <a:pt x="27588900" y="406217"/>
                  <a:pt x="27601884" y="384709"/>
                </a:cubicBezTo>
                <a:cubicBezTo>
                  <a:pt x="27700634" y="221079"/>
                  <a:pt x="27732514" y="193516"/>
                  <a:pt x="27847584" y="172264"/>
                </a:cubicBezTo>
                <a:cubicBezTo>
                  <a:pt x="27938830" y="155411"/>
                  <a:pt x="27965400" y="128772"/>
                  <a:pt x="27965400" y="54135"/>
                </a:cubicBezTo>
                <a:lnTo>
                  <a:pt x="27965400" y="597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94835" y="-593867"/>
            <a:ext cx="3202330" cy="2964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486859" y="2327133"/>
            <a:ext cx="7218283" cy="1919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96641" y="1922732"/>
            <a:ext cx="239532" cy="23953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56097" y="4310192"/>
            <a:ext cx="3114168" cy="1813801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0903" y="1436692"/>
            <a:ext cx="2787084" cy="2285933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745653" y="1898692"/>
            <a:ext cx="2787084" cy="2638765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649153" y="1573603"/>
            <a:ext cx="1520277" cy="996855"/>
          </a:xfrm>
          <a:custGeom>
            <a:avLst/>
            <a:gdLst>
              <a:gd name="connsiteX0" fmla="*/ 1657350 w 1657350"/>
              <a:gd name="connsiteY0" fmla="*/ 381000 h 381000"/>
              <a:gd name="connsiteX1" fmla="*/ 1657350 w 1657350"/>
              <a:gd name="connsiteY1" fmla="*/ 381000 h 381000"/>
              <a:gd name="connsiteX2" fmla="*/ 1276350 w 1657350"/>
              <a:gd name="connsiteY2" fmla="*/ 0 h 381000"/>
              <a:gd name="connsiteX3" fmla="*/ 0 w 1657350"/>
              <a:gd name="connsiteY3" fmla="*/ 0 h 381000"/>
            </a:gdLst>
            <a:ahLst/>
            <a:cxnLst/>
            <a:rect l="l" t="t" r="r" b="b"/>
            <a:pathLst>
              <a:path w="1657350" h="381000">
                <a:moveTo>
                  <a:pt x="1657350" y="381000"/>
                </a:moveTo>
                <a:lnTo>
                  <a:pt x="1657350" y="381000"/>
                </a:lnTo>
                <a:lnTo>
                  <a:pt x="1276350" y="0"/>
                </a:lnTo>
                <a:lnTo>
                  <a:pt x="0" y="0"/>
                </a:lnTo>
              </a:path>
            </a:pathLst>
          </a:custGeom>
          <a:noFill/>
          <a:ln w="1905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5289745" y="4754251"/>
            <a:ext cx="1064977" cy="352778"/>
          </a:xfrm>
          <a:custGeom>
            <a:avLst/>
            <a:gdLst>
              <a:gd name="connsiteX0" fmla="*/ 1657350 w 1657350"/>
              <a:gd name="connsiteY0" fmla="*/ 381000 h 381000"/>
              <a:gd name="connsiteX1" fmla="*/ 1657350 w 1657350"/>
              <a:gd name="connsiteY1" fmla="*/ 381000 h 381000"/>
              <a:gd name="connsiteX2" fmla="*/ 1276350 w 1657350"/>
              <a:gd name="connsiteY2" fmla="*/ 0 h 381000"/>
              <a:gd name="connsiteX3" fmla="*/ 0 w 1657350"/>
              <a:gd name="connsiteY3" fmla="*/ 0 h 381000"/>
            </a:gdLst>
            <a:ahLst/>
            <a:cxnLst/>
            <a:rect l="l" t="t" r="r" b="b"/>
            <a:pathLst>
              <a:path w="1657350" h="381000">
                <a:moveTo>
                  <a:pt x="1657350" y="381000"/>
                </a:moveTo>
                <a:lnTo>
                  <a:pt x="1657350" y="381000"/>
                </a:lnTo>
                <a:lnTo>
                  <a:pt x="1276350" y="0"/>
                </a:lnTo>
                <a:lnTo>
                  <a:pt x="0" y="0"/>
                </a:lnTo>
              </a:path>
            </a:pathLst>
          </a:custGeom>
          <a:noFill/>
          <a:ln w="1905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7575688" y="2038594"/>
            <a:ext cx="741073" cy="381000"/>
          </a:xfrm>
          <a:custGeom>
            <a:avLst/>
            <a:gdLst>
              <a:gd name="connsiteX0" fmla="*/ 1657350 w 1657350"/>
              <a:gd name="connsiteY0" fmla="*/ 381000 h 381000"/>
              <a:gd name="connsiteX1" fmla="*/ 1657350 w 1657350"/>
              <a:gd name="connsiteY1" fmla="*/ 381000 h 381000"/>
              <a:gd name="connsiteX2" fmla="*/ 1276350 w 1657350"/>
              <a:gd name="connsiteY2" fmla="*/ 0 h 381000"/>
              <a:gd name="connsiteX3" fmla="*/ 0 w 1657350"/>
              <a:gd name="connsiteY3" fmla="*/ 0 h 381000"/>
            </a:gdLst>
            <a:ahLst/>
            <a:cxnLst/>
            <a:rect l="l" t="t" r="r" b="b"/>
            <a:pathLst>
              <a:path w="1657350" h="381000">
                <a:moveTo>
                  <a:pt x="1657350" y="381000"/>
                </a:moveTo>
                <a:lnTo>
                  <a:pt x="1657350" y="381000"/>
                </a:lnTo>
                <a:lnTo>
                  <a:pt x="1276350" y="0"/>
                </a:lnTo>
                <a:lnTo>
                  <a:pt x="0" y="0"/>
                </a:lnTo>
              </a:path>
            </a:pathLst>
          </a:custGeom>
          <a:noFill/>
          <a:ln w="1905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09313" y="1512364"/>
            <a:ext cx="122477" cy="122477"/>
          </a:xfrm>
          <a:prstGeom prst="ellipse">
            <a:avLst/>
          </a:prstGeom>
          <a:solidFill>
            <a:schemeClr val="accent3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195825" y="5045790"/>
            <a:ext cx="122477" cy="122477"/>
          </a:xfrm>
          <a:prstGeom prst="ellipse">
            <a:avLst/>
          </a:prstGeom>
          <a:solidFill>
            <a:schemeClr val="accent3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16762" y="1982653"/>
            <a:ext cx="122477" cy="122477"/>
          </a:xfrm>
          <a:prstGeom prst="ellipse">
            <a:avLst/>
          </a:prstGeom>
          <a:solidFill>
            <a:schemeClr val="accent3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0903" y="1116943"/>
            <a:ext cx="2787084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56097" y="3880245"/>
            <a:ext cx="3114168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745653" y="1626535"/>
            <a:ext cx="2787084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6187" y="1223806"/>
            <a:ext cx="2518909" cy="626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前端与后端接口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74680" y="1965938"/>
            <a:ext cx="2379530" cy="1642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基于HTTP/HTTPS的RESTful API，请求格式为JSON，响应格式为JSON，认证方式为JWT Token，接口文档使用Swagger生成和维护。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962946" y="1710510"/>
            <a:ext cx="2373596" cy="67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AI服务接口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49430" y="2471967"/>
            <a:ext cx="2379530" cy="19444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与大语言模型API的接口，接口路径为/api/ai- process，请求方式为POST，数据格式为application/json，认证方式为API Key。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164923" y="3987108"/>
            <a:ext cx="2518909" cy="626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OCR服务接口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057662" y="4728726"/>
            <a:ext cx="2711039" cy="1299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6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与腾讯OCR服务的接口，接口路径为/api/tx- ocr，请求方式为POST，数据格式为multipart/form- data，认证方式为API Key。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676987" y="3707392"/>
            <a:ext cx="1169711" cy="116970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90347" y="2543624"/>
            <a:ext cx="1363456" cy="13634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10624" y="1793330"/>
            <a:ext cx="1879918" cy="187991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alphaModFix amt="100000"/>
          </a:blip>
          <a:srcRect l="16687" r="16687"/>
          <a:stretch>
            <a:fillRect/>
          </a:stretch>
        </p:blipFill>
        <p:spPr>
          <a:xfrm>
            <a:off x="5776237" y="3806641"/>
            <a:ext cx="971212" cy="971210"/>
          </a:xfrm>
          <a:custGeom>
            <a:avLst/>
            <a:gdLst>
              <a:gd name="connsiteX0" fmla="*/ 485606 w 971212"/>
              <a:gd name="connsiteY0" fmla="*/ 0 h 971210"/>
              <a:gd name="connsiteX1" fmla="*/ 971212 w 971212"/>
              <a:gd name="connsiteY1" fmla="*/ 485605 h 971210"/>
              <a:gd name="connsiteX2" fmla="*/ 485606 w 971212"/>
              <a:gd name="connsiteY2" fmla="*/ 971210 h 971210"/>
              <a:gd name="connsiteX3" fmla="*/ 0 w 971212"/>
              <a:gd name="connsiteY3" fmla="*/ 485605 h 971210"/>
              <a:gd name="connsiteX4" fmla="*/ 485606 w 971212"/>
              <a:gd name="connsiteY4" fmla="*/ 0 h 971210"/>
            </a:gdLst>
            <a:ahLst/>
            <a:cxnLst/>
            <a:rect l="l" t="t" r="r" b="b"/>
            <a:pathLst>
              <a:path w="971212" h="971210">
                <a:moveTo>
                  <a:pt x="485606" y="0"/>
                </a:moveTo>
                <a:cubicBezTo>
                  <a:pt x="753799" y="0"/>
                  <a:pt x="971212" y="217413"/>
                  <a:pt x="971212" y="485605"/>
                </a:cubicBezTo>
                <a:cubicBezTo>
                  <a:pt x="971212" y="753797"/>
                  <a:pt x="753799" y="971210"/>
                  <a:pt x="485606" y="971210"/>
                </a:cubicBezTo>
                <a:cubicBezTo>
                  <a:pt x="217413" y="971210"/>
                  <a:pt x="0" y="753797"/>
                  <a:pt x="0" y="485605"/>
                </a:cubicBezTo>
                <a:cubicBezTo>
                  <a:pt x="0" y="217413"/>
                  <a:pt x="217413" y="0"/>
                  <a:pt x="48560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alphaModFix amt="100000"/>
          </a:blip>
          <a:srcRect l="16687" r="16687"/>
          <a:stretch>
            <a:fillRect/>
          </a:stretch>
        </p:blipFill>
        <p:spPr>
          <a:xfrm>
            <a:off x="6170135" y="1952841"/>
            <a:ext cx="1560896" cy="1560896"/>
          </a:xfrm>
          <a:custGeom>
            <a:avLst/>
            <a:gdLst>
              <a:gd name="connsiteX0" fmla="*/ 780448 w 1560896"/>
              <a:gd name="connsiteY0" fmla="*/ 0 h 1560896"/>
              <a:gd name="connsiteX1" fmla="*/ 1560896 w 1560896"/>
              <a:gd name="connsiteY1" fmla="*/ 780448 h 1560896"/>
              <a:gd name="connsiteX2" fmla="*/ 780448 w 1560896"/>
              <a:gd name="connsiteY2" fmla="*/ 1560896 h 1560896"/>
              <a:gd name="connsiteX3" fmla="*/ 0 w 1560896"/>
              <a:gd name="connsiteY3" fmla="*/ 780448 h 1560896"/>
              <a:gd name="connsiteX4" fmla="*/ 780448 w 1560896"/>
              <a:gd name="connsiteY4" fmla="*/ 0 h 1560896"/>
            </a:gdLst>
            <a:ahLst/>
            <a:cxnLst/>
            <a:rect l="l" t="t" r="r" b="b"/>
            <a:pathLst>
              <a:path w="1560896" h="1560896">
                <a:moveTo>
                  <a:pt x="780448" y="0"/>
                </a:moveTo>
                <a:cubicBezTo>
                  <a:pt x="1211478" y="0"/>
                  <a:pt x="1560896" y="349418"/>
                  <a:pt x="1560896" y="780448"/>
                </a:cubicBezTo>
                <a:cubicBezTo>
                  <a:pt x="1560896" y="1211478"/>
                  <a:pt x="1211478" y="1560896"/>
                  <a:pt x="780448" y="1560896"/>
                </a:cubicBezTo>
                <a:cubicBezTo>
                  <a:pt x="349418" y="1560896"/>
                  <a:pt x="0" y="1211478"/>
                  <a:pt x="0" y="780448"/>
                </a:cubicBezTo>
                <a:cubicBezTo>
                  <a:pt x="0" y="349418"/>
                  <a:pt x="349418" y="0"/>
                  <a:pt x="78044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alphaModFix amt="100000"/>
          </a:blip>
          <a:srcRect l="16687" r="16687"/>
          <a:stretch>
            <a:fillRect/>
          </a:stretch>
        </p:blipFill>
        <p:spPr>
          <a:xfrm>
            <a:off x="4606037" y="2659313"/>
            <a:ext cx="1132078" cy="1132078"/>
          </a:xfrm>
          <a:custGeom>
            <a:avLst/>
            <a:gdLst>
              <a:gd name="connsiteX0" fmla="*/ 566039 w 1132078"/>
              <a:gd name="connsiteY0" fmla="*/ 0 h 1132078"/>
              <a:gd name="connsiteX1" fmla="*/ 1132078 w 1132078"/>
              <a:gd name="connsiteY1" fmla="*/ 566039 h 1132078"/>
              <a:gd name="connsiteX2" fmla="*/ 566039 w 1132078"/>
              <a:gd name="connsiteY2" fmla="*/ 1132078 h 1132078"/>
              <a:gd name="connsiteX3" fmla="*/ 0 w 1132078"/>
              <a:gd name="connsiteY3" fmla="*/ 566039 h 1132078"/>
              <a:gd name="connsiteX4" fmla="*/ 566039 w 1132078"/>
              <a:gd name="connsiteY4" fmla="*/ 0 h 1132078"/>
            </a:gdLst>
            <a:ahLst/>
            <a:cxnLst/>
            <a:rect l="l" t="t" r="r" b="b"/>
            <a:pathLst>
              <a:path w="1132078" h="1132078">
                <a:moveTo>
                  <a:pt x="566039" y="0"/>
                </a:moveTo>
                <a:cubicBezTo>
                  <a:pt x="878654" y="0"/>
                  <a:pt x="1132078" y="253424"/>
                  <a:pt x="1132078" y="566039"/>
                </a:cubicBezTo>
                <a:cubicBezTo>
                  <a:pt x="1132078" y="878654"/>
                  <a:pt x="878654" y="1132078"/>
                  <a:pt x="566039" y="1132078"/>
                </a:cubicBezTo>
                <a:cubicBezTo>
                  <a:pt x="253424" y="1132078"/>
                  <a:pt x="0" y="878654"/>
                  <a:pt x="0" y="566039"/>
                </a:cubicBezTo>
                <a:cubicBezTo>
                  <a:pt x="0" y="253424"/>
                  <a:pt x="253424" y="0"/>
                  <a:pt x="5660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外部接口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289940" y="2116632"/>
            <a:ext cx="695255" cy="1779381"/>
          </a:xfrm>
          <a:custGeom>
            <a:avLst/>
            <a:gdLst>
              <a:gd name="T0" fmla="*/ 561 w 561"/>
              <a:gd name="T1" fmla="*/ 1157 h 1437"/>
              <a:gd name="T2" fmla="*/ 281 w 561"/>
              <a:gd name="T3" fmla="*/ 1437 h 1437"/>
              <a:gd name="T4" fmla="*/ 0 w 561"/>
              <a:gd name="T5" fmla="*/ 1157 h 1437"/>
              <a:gd name="T6" fmla="*/ 0 w 561"/>
              <a:gd name="T7" fmla="*/ 1156 h 1437"/>
              <a:gd name="T8" fmla="*/ 0 w 561"/>
              <a:gd name="T9" fmla="*/ 282 h 1437"/>
              <a:gd name="T10" fmla="*/ 0 w 561"/>
              <a:gd name="T11" fmla="*/ 281 h 1437"/>
              <a:gd name="T12" fmla="*/ 281 w 561"/>
              <a:gd name="T13" fmla="*/ 0 h 1437"/>
              <a:gd name="T14" fmla="*/ 561 w 561"/>
              <a:gd name="T15" fmla="*/ 281 h 1437"/>
              <a:gd name="T16" fmla="*/ 561 w 561"/>
              <a:gd name="T17" fmla="*/ 288 h 1437"/>
              <a:gd name="T18" fmla="*/ 561 w 561"/>
              <a:gd name="T19" fmla="*/ 281 h 1437"/>
              <a:gd name="T20" fmla="*/ 561 w 561"/>
              <a:gd name="T21" fmla="*/ 1078 h 1437"/>
              <a:gd name="T22" fmla="*/ 561 w 561"/>
              <a:gd name="T23" fmla="*/ 1157 h 1437"/>
            </a:gdLst>
            <a:ahLst/>
            <a:cxnLst/>
            <a:rect l="0" t="0" r="r" b="b"/>
            <a:pathLst>
              <a:path w="561" h="1437">
                <a:moveTo>
                  <a:pt x="561" y="1157"/>
                </a:moveTo>
                <a:cubicBezTo>
                  <a:pt x="561" y="1312"/>
                  <a:pt x="436" y="1437"/>
                  <a:pt x="281" y="1437"/>
                </a:cubicBezTo>
                <a:cubicBezTo>
                  <a:pt x="125" y="1437"/>
                  <a:pt x="0" y="1312"/>
                  <a:pt x="0" y="1157"/>
                </a:cubicBezTo>
                <a:cubicBezTo>
                  <a:pt x="0" y="1150"/>
                  <a:pt x="0" y="1147"/>
                  <a:pt x="0" y="1156"/>
                </a:cubicBezTo>
                <a:cubicBezTo>
                  <a:pt x="0" y="865"/>
                  <a:pt x="0" y="573"/>
                  <a:pt x="0" y="282"/>
                </a:cubicBezTo>
                <a:cubicBezTo>
                  <a:pt x="0" y="291"/>
                  <a:pt x="0" y="287"/>
                  <a:pt x="0" y="281"/>
                </a:cubicBezTo>
                <a:cubicBezTo>
                  <a:pt x="0" y="126"/>
                  <a:pt x="125" y="0"/>
                  <a:pt x="281" y="0"/>
                </a:cubicBezTo>
                <a:cubicBezTo>
                  <a:pt x="436" y="0"/>
                  <a:pt x="561" y="126"/>
                  <a:pt x="561" y="281"/>
                </a:cubicBezTo>
                <a:cubicBezTo>
                  <a:pt x="561" y="283"/>
                  <a:pt x="561" y="286"/>
                  <a:pt x="561" y="288"/>
                </a:cubicBezTo>
                <a:cubicBezTo>
                  <a:pt x="561" y="286"/>
                  <a:pt x="561" y="283"/>
                  <a:pt x="561" y="281"/>
                </a:cubicBezTo>
                <a:cubicBezTo>
                  <a:pt x="561" y="1078"/>
                  <a:pt x="561" y="1078"/>
                  <a:pt x="561" y="1078"/>
                </a:cubicBezTo>
                <a:lnTo>
                  <a:pt x="561" y="1157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365172" y="2207298"/>
            <a:ext cx="544791" cy="558255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80228" y="3263518"/>
            <a:ext cx="695255" cy="1779381"/>
          </a:xfrm>
          <a:custGeom>
            <a:avLst/>
            <a:gdLst>
              <a:gd name="T0" fmla="*/ 0 w 561"/>
              <a:gd name="T1" fmla="*/ 280 h 1437"/>
              <a:gd name="T2" fmla="*/ 281 w 561"/>
              <a:gd name="T3" fmla="*/ 0 h 1437"/>
              <a:gd name="T4" fmla="*/ 561 w 561"/>
              <a:gd name="T5" fmla="*/ 280 h 1437"/>
              <a:gd name="T6" fmla="*/ 561 w 561"/>
              <a:gd name="T7" fmla="*/ 281 h 1437"/>
              <a:gd name="T8" fmla="*/ 561 w 561"/>
              <a:gd name="T9" fmla="*/ 1155 h 1437"/>
              <a:gd name="T10" fmla="*/ 561 w 561"/>
              <a:gd name="T11" fmla="*/ 1157 h 1437"/>
              <a:gd name="T12" fmla="*/ 281 w 561"/>
              <a:gd name="T13" fmla="*/ 1437 h 1437"/>
              <a:gd name="T14" fmla="*/ 0 w 561"/>
              <a:gd name="T15" fmla="*/ 1157 h 1437"/>
              <a:gd name="T16" fmla="*/ 0 w 561"/>
              <a:gd name="T17" fmla="*/ 1149 h 1437"/>
              <a:gd name="T18" fmla="*/ 0 w 561"/>
              <a:gd name="T19" fmla="*/ 1157 h 1437"/>
              <a:gd name="T20" fmla="*/ 0 w 561"/>
              <a:gd name="T21" fmla="*/ 359 h 1437"/>
              <a:gd name="T22" fmla="*/ 0 w 561"/>
              <a:gd name="T23" fmla="*/ 280 h 1437"/>
            </a:gdLst>
            <a:ahLst/>
            <a:cxnLst/>
            <a:rect l="0" t="0" r="r" b="b"/>
            <a:pathLst>
              <a:path w="561" h="1437">
                <a:moveTo>
                  <a:pt x="0" y="280"/>
                </a:moveTo>
                <a:cubicBezTo>
                  <a:pt x="0" y="125"/>
                  <a:pt x="125" y="0"/>
                  <a:pt x="281" y="0"/>
                </a:cubicBezTo>
                <a:cubicBezTo>
                  <a:pt x="436" y="0"/>
                  <a:pt x="561" y="125"/>
                  <a:pt x="561" y="280"/>
                </a:cubicBezTo>
                <a:cubicBezTo>
                  <a:pt x="561" y="287"/>
                  <a:pt x="561" y="290"/>
                  <a:pt x="561" y="281"/>
                </a:cubicBezTo>
                <a:cubicBezTo>
                  <a:pt x="561" y="573"/>
                  <a:pt x="561" y="864"/>
                  <a:pt x="561" y="1155"/>
                </a:cubicBezTo>
                <a:cubicBezTo>
                  <a:pt x="561" y="1147"/>
                  <a:pt x="561" y="1150"/>
                  <a:pt x="561" y="1157"/>
                </a:cubicBezTo>
                <a:cubicBezTo>
                  <a:pt x="561" y="1311"/>
                  <a:pt x="436" y="1437"/>
                  <a:pt x="281" y="1437"/>
                </a:cubicBezTo>
                <a:cubicBezTo>
                  <a:pt x="125" y="1437"/>
                  <a:pt x="0" y="1311"/>
                  <a:pt x="0" y="1157"/>
                </a:cubicBezTo>
                <a:cubicBezTo>
                  <a:pt x="0" y="1154"/>
                  <a:pt x="0" y="1152"/>
                  <a:pt x="0" y="1149"/>
                </a:cubicBezTo>
                <a:cubicBezTo>
                  <a:pt x="0" y="1152"/>
                  <a:pt x="0" y="1154"/>
                  <a:pt x="0" y="1157"/>
                </a:cubicBezTo>
                <a:cubicBezTo>
                  <a:pt x="0" y="359"/>
                  <a:pt x="0" y="359"/>
                  <a:pt x="0" y="359"/>
                </a:cubicBezTo>
                <a:lnTo>
                  <a:pt x="0" y="28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55461" y="4392895"/>
            <a:ext cx="544790" cy="55929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89432" y="4528603"/>
            <a:ext cx="276847" cy="28787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493735" y="2342593"/>
            <a:ext cx="287665" cy="287665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2067861"/>
            <a:ext cx="4303183" cy="56053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模块间接口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2725125"/>
            <a:ext cx="4303183" cy="22891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用户认证模块与其他模块通过中间件提供身份验证和权限控制。
答题模块与题目模块共享题目数据和评分逻辑。
班级模块与用户模块共享用户数据和权限控制。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01839" y="3498237"/>
            <a:ext cx="4417059" cy="56053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服务器间接口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01840" y="4072732"/>
            <a:ext cx="4417059" cy="23399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学生服务器与教师服务器共享数据库和用户认证信息。
公共服务与其他服务通过API调用共享功能。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内部接口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82" t="2777" b="157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-1"/>
            <a:ext cx="12192000" cy="5786651"/>
          </a:xfrm>
          <a:prstGeom prst="rect">
            <a:avLst/>
          </a:prstGeom>
          <a:gradFill>
            <a:gsLst>
              <a:gs pos="29000">
                <a:schemeClr val="bg1">
                  <a:alpha val="80000"/>
                </a:schemeClr>
              </a:gs>
              <a:gs pos="97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5097" t="7348" r="1974" b="19629"/>
          <a:stretch>
            <a:fillRect/>
          </a:stretch>
        </p:blipFill>
        <p:spPr>
          <a:xfrm>
            <a:off x="0" y="2606040"/>
            <a:ext cx="12192000" cy="4251960"/>
          </a:xfrm>
          <a:custGeom>
            <a:avLst/>
            <a:gdLst>
              <a:gd name="connsiteX0" fmla="*/ 0 w 12192000"/>
              <a:gd name="connsiteY0" fmla="*/ 0 h 4846320"/>
              <a:gd name="connsiteX1" fmla="*/ 12192000 w 12192000"/>
              <a:gd name="connsiteY1" fmla="*/ 0 h 4846320"/>
              <a:gd name="connsiteX2" fmla="*/ 12192000 w 12192000"/>
              <a:gd name="connsiteY2" fmla="*/ 4846320 h 4846320"/>
              <a:gd name="connsiteX3" fmla="*/ 0 w 12192000"/>
              <a:gd name="connsiteY3" fmla="*/ 4846320 h 4846320"/>
              <a:gd name="connsiteX4" fmla="*/ 0 w 12192000"/>
              <a:gd name="connsiteY4" fmla="*/ 0 h 4846320"/>
            </a:gdLst>
            <a:ahLst/>
            <a:cxnLst/>
            <a:rect l="l" t="t" r="r" b="b"/>
            <a:pathLst>
              <a:path w="12192000" h="4846320">
                <a:moveTo>
                  <a:pt x="0" y="0"/>
                </a:moveTo>
                <a:lnTo>
                  <a:pt x="12192000" y="0"/>
                </a:lnTo>
                <a:lnTo>
                  <a:pt x="1219200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" y="4627880"/>
            <a:ext cx="12192000" cy="2259442"/>
          </a:xfrm>
          <a:custGeom>
            <a:avLst/>
            <a:gdLst>
              <a:gd name="connsiteX0" fmla="*/ 6871688 w 12192000"/>
              <a:gd name="connsiteY0" fmla="*/ 2230120 h 2259442"/>
              <a:gd name="connsiteX1" fmla="*/ 7058002 w 12192000"/>
              <a:gd name="connsiteY1" fmla="*/ 2230120 h 2259442"/>
              <a:gd name="connsiteX2" fmla="*/ 7050402 w 12192000"/>
              <a:gd name="connsiteY2" fmla="*/ 2239371 h 2259442"/>
              <a:gd name="connsiteX3" fmla="*/ 6949671 w 12192000"/>
              <a:gd name="connsiteY3" fmla="*/ 2259442 h 2259442"/>
              <a:gd name="connsiteX4" fmla="*/ 6888736 w 12192000"/>
              <a:gd name="connsiteY4" fmla="*/ 2236509 h 2259442"/>
              <a:gd name="connsiteX5" fmla="*/ 5860949 w 12192000"/>
              <a:gd name="connsiteY5" fmla="*/ 2230120 h 2259442"/>
              <a:gd name="connsiteX6" fmla="*/ 5890537 w 12192000"/>
              <a:gd name="connsiteY6" fmla="*/ 2230120 h 2259442"/>
              <a:gd name="connsiteX7" fmla="*/ 5865163 w 12192000"/>
              <a:gd name="connsiteY7" fmla="*/ 2233970 h 2259442"/>
              <a:gd name="connsiteX8" fmla="*/ 6821736 w 12192000"/>
              <a:gd name="connsiteY8" fmla="*/ 2211400 h 2259442"/>
              <a:gd name="connsiteX9" fmla="*/ 6871688 w 12192000"/>
              <a:gd name="connsiteY9" fmla="*/ 2230120 h 2259442"/>
              <a:gd name="connsiteX10" fmla="*/ 6754488 w 12192000"/>
              <a:gd name="connsiteY10" fmla="*/ 2230120 h 2259442"/>
              <a:gd name="connsiteX11" fmla="*/ 6793153 w 12192000"/>
              <a:gd name="connsiteY11" fmla="*/ 2219380 h 2259442"/>
              <a:gd name="connsiteX12" fmla="*/ 6821736 w 12192000"/>
              <a:gd name="connsiteY12" fmla="*/ 2211400 h 2259442"/>
              <a:gd name="connsiteX13" fmla="*/ 6295854 w 12192000"/>
              <a:gd name="connsiteY13" fmla="*/ 2183622 h 2259442"/>
              <a:gd name="connsiteX14" fmla="*/ 6421756 w 12192000"/>
              <a:gd name="connsiteY14" fmla="*/ 2192056 h 2259442"/>
              <a:gd name="connsiteX15" fmla="*/ 6669078 w 12192000"/>
              <a:gd name="connsiteY15" fmla="*/ 2224022 h 2259442"/>
              <a:gd name="connsiteX16" fmla="*/ 6722737 w 12192000"/>
              <a:gd name="connsiteY16" fmla="*/ 2230121 h 2259442"/>
              <a:gd name="connsiteX17" fmla="*/ 6754488 w 12192000"/>
              <a:gd name="connsiteY17" fmla="*/ 2230121 h 2259442"/>
              <a:gd name="connsiteX18" fmla="*/ 6745268 w 12192000"/>
              <a:gd name="connsiteY18" fmla="*/ 2232682 h 2259442"/>
              <a:gd name="connsiteX19" fmla="*/ 6722736 w 12192000"/>
              <a:gd name="connsiteY19" fmla="*/ 2230121 h 2259442"/>
              <a:gd name="connsiteX20" fmla="*/ 5890537 w 12192000"/>
              <a:gd name="connsiteY20" fmla="*/ 2230121 h 2259442"/>
              <a:gd name="connsiteX21" fmla="*/ 5906062 w 12192000"/>
              <a:gd name="connsiteY21" fmla="*/ 2227765 h 2259442"/>
              <a:gd name="connsiteX22" fmla="*/ 5947513 w 12192000"/>
              <a:gd name="connsiteY22" fmla="*/ 2223977 h 2259442"/>
              <a:gd name="connsiteX23" fmla="*/ 6295854 w 12192000"/>
              <a:gd name="connsiteY23" fmla="*/ 2183622 h 2259442"/>
              <a:gd name="connsiteX24" fmla="*/ 12192000 w 12192000"/>
              <a:gd name="connsiteY24" fmla="*/ 305954 h 2259442"/>
              <a:gd name="connsiteX25" fmla="*/ 12192000 w 12192000"/>
              <a:gd name="connsiteY25" fmla="*/ 2230120 h 2259442"/>
              <a:gd name="connsiteX26" fmla="*/ 7058003 w 12192000"/>
              <a:gd name="connsiteY26" fmla="*/ 2230120 h 2259442"/>
              <a:gd name="connsiteX27" fmla="*/ 7062373 w 12192000"/>
              <a:gd name="connsiteY27" fmla="*/ 2224801 h 2259442"/>
              <a:gd name="connsiteX28" fmla="*/ 7049667 w 12192000"/>
              <a:gd name="connsiteY28" fmla="*/ 2205274 h 2259442"/>
              <a:gd name="connsiteX29" fmla="*/ 7180543 w 12192000"/>
              <a:gd name="connsiteY29" fmla="*/ 2212368 h 2259442"/>
              <a:gd name="connsiteX30" fmla="*/ 7181279 w 12192000"/>
              <a:gd name="connsiteY30" fmla="*/ 2207209 h 2259442"/>
              <a:gd name="connsiteX31" fmla="*/ 7095254 w 12192000"/>
              <a:gd name="connsiteY31" fmla="*/ 2195601 h 2259442"/>
              <a:gd name="connsiteX32" fmla="*/ 7260687 w 12192000"/>
              <a:gd name="connsiteY32" fmla="*/ 2132083 h 2259442"/>
              <a:gd name="connsiteX33" fmla="*/ 7295244 w 12192000"/>
              <a:gd name="connsiteY33" fmla="*/ 2115962 h 2259442"/>
              <a:gd name="connsiteX34" fmla="*/ 7537145 w 12192000"/>
              <a:gd name="connsiteY34" fmla="*/ 2050831 h 2259442"/>
              <a:gd name="connsiteX35" fmla="*/ 7540821 w 12192000"/>
              <a:gd name="connsiteY35" fmla="*/ 2047929 h 2259442"/>
              <a:gd name="connsiteX36" fmla="*/ 7673168 w 12192000"/>
              <a:gd name="connsiteY36" fmla="*/ 2012140 h 2259442"/>
              <a:gd name="connsiteX37" fmla="*/ 7848895 w 12192000"/>
              <a:gd name="connsiteY37" fmla="*/ 1989247 h 2259442"/>
              <a:gd name="connsiteX38" fmla="*/ 7862864 w 12192000"/>
              <a:gd name="connsiteY38" fmla="*/ 1981831 h 2259442"/>
              <a:gd name="connsiteX39" fmla="*/ 7801104 w 12192000"/>
              <a:gd name="connsiteY39" fmla="*/ 1959262 h 2259442"/>
              <a:gd name="connsiteX40" fmla="*/ 8295932 w 12192000"/>
              <a:gd name="connsiteY40" fmla="*/ 1810622 h 2259442"/>
              <a:gd name="connsiteX41" fmla="*/ 8099618 w 12192000"/>
              <a:gd name="connsiteY41" fmla="*/ 1799982 h 2259442"/>
              <a:gd name="connsiteX42" fmla="*/ 8092266 w 12192000"/>
              <a:gd name="connsiteY42" fmla="*/ 1789342 h 2259442"/>
              <a:gd name="connsiteX43" fmla="*/ 8340048 w 12192000"/>
              <a:gd name="connsiteY43" fmla="*/ 1748394 h 2259442"/>
              <a:gd name="connsiteX44" fmla="*/ 8548862 w 12192000"/>
              <a:gd name="connsiteY44" fmla="*/ 1693258 h 2259442"/>
              <a:gd name="connsiteX45" fmla="*/ 8451072 w 12192000"/>
              <a:gd name="connsiteY45" fmla="*/ 1690033 h 2259442"/>
              <a:gd name="connsiteX46" fmla="*/ 8446660 w 12192000"/>
              <a:gd name="connsiteY46" fmla="*/ 1683585 h 2259442"/>
              <a:gd name="connsiteX47" fmla="*/ 8720913 w 12192000"/>
              <a:gd name="connsiteY47" fmla="*/ 1639412 h 2259442"/>
              <a:gd name="connsiteX48" fmla="*/ 8712089 w 12192000"/>
              <a:gd name="connsiteY48" fmla="*/ 1625548 h 2259442"/>
              <a:gd name="connsiteX49" fmla="*/ 8553274 w 12192000"/>
              <a:gd name="connsiteY49" fmla="*/ 1638445 h 2259442"/>
              <a:gd name="connsiteX50" fmla="*/ 8706943 w 12192000"/>
              <a:gd name="connsiteY50" fmla="*/ 1586534 h 2259442"/>
              <a:gd name="connsiteX51" fmla="*/ 8743706 w 12192000"/>
              <a:gd name="connsiteY51" fmla="*/ 1592015 h 2259442"/>
              <a:gd name="connsiteX52" fmla="*/ 8828261 w 12192000"/>
              <a:gd name="connsiteY52" fmla="*/ 1583309 h 2259442"/>
              <a:gd name="connsiteX53" fmla="*/ 8903257 w 12192000"/>
              <a:gd name="connsiteY53" fmla="*/ 1556548 h 2259442"/>
              <a:gd name="connsiteX54" fmla="*/ 8951049 w 12192000"/>
              <a:gd name="connsiteY54" fmla="*/ 1587178 h 2259442"/>
              <a:gd name="connsiteX55" fmla="*/ 9023105 w 12192000"/>
              <a:gd name="connsiteY55" fmla="*/ 1568155 h 2259442"/>
              <a:gd name="connsiteX56" fmla="*/ 9061337 w 12192000"/>
              <a:gd name="connsiteY56" fmla="*/ 1519791 h 2259442"/>
              <a:gd name="connsiteX57" fmla="*/ 9006929 w 12192000"/>
              <a:gd name="connsiteY57" fmla="*/ 1530754 h 2259442"/>
              <a:gd name="connsiteX58" fmla="*/ 8944432 w 12192000"/>
              <a:gd name="connsiteY58" fmla="*/ 1533333 h 2259442"/>
              <a:gd name="connsiteX59" fmla="*/ 8940757 w 12192000"/>
              <a:gd name="connsiteY59" fmla="*/ 1523660 h 2259442"/>
              <a:gd name="connsiteX60" fmla="*/ 9390734 w 12192000"/>
              <a:gd name="connsiteY60" fmla="*/ 1453371 h 2259442"/>
              <a:gd name="connsiteX61" fmla="*/ 9228977 w 12192000"/>
              <a:gd name="connsiteY61" fmla="*/ 1524628 h 2259442"/>
              <a:gd name="connsiteX62" fmla="*/ 9459849 w 12192000"/>
              <a:gd name="connsiteY62" fmla="*/ 1537525 h 2259442"/>
              <a:gd name="connsiteX63" fmla="*/ 9485583 w 12192000"/>
              <a:gd name="connsiteY63" fmla="*/ 1573314 h 2259442"/>
              <a:gd name="connsiteX64" fmla="*/ 9770129 w 12192000"/>
              <a:gd name="connsiteY64" fmla="*/ 1542361 h 2259442"/>
              <a:gd name="connsiteX65" fmla="*/ 9658369 w 12192000"/>
              <a:gd name="connsiteY65" fmla="*/ 1481100 h 2259442"/>
              <a:gd name="connsiteX66" fmla="*/ 9904681 w 12192000"/>
              <a:gd name="connsiteY66" fmla="*/ 1448856 h 2259442"/>
              <a:gd name="connsiteX67" fmla="*/ 10028941 w 12192000"/>
              <a:gd name="connsiteY67" fmla="*/ 1430156 h 2259442"/>
              <a:gd name="connsiteX68" fmla="*/ 10020853 w 12192000"/>
              <a:gd name="connsiteY68" fmla="*/ 1417904 h 2259442"/>
              <a:gd name="connsiteX69" fmla="*/ 9710573 w 12192000"/>
              <a:gd name="connsiteY69" fmla="*/ 1456918 h 2259442"/>
              <a:gd name="connsiteX70" fmla="*/ 9650283 w 12192000"/>
              <a:gd name="connsiteY70" fmla="*/ 1410811 h 2259442"/>
              <a:gd name="connsiteX71" fmla="*/ 9795127 w 12192000"/>
              <a:gd name="connsiteY71" fmla="*/ 1392754 h 2259442"/>
              <a:gd name="connsiteX72" fmla="*/ 9789982 w 12192000"/>
              <a:gd name="connsiteY72" fmla="*/ 1383726 h 2259442"/>
              <a:gd name="connsiteX73" fmla="*/ 9726013 w 12192000"/>
              <a:gd name="connsiteY73" fmla="*/ 1389530 h 2259442"/>
              <a:gd name="connsiteX74" fmla="*/ 9603800 w 12192000"/>
              <a:gd name="connsiteY74" fmla="*/ 1393475 h 2259442"/>
              <a:gd name="connsiteX75" fmla="*/ 9567395 w 12192000"/>
              <a:gd name="connsiteY75" fmla="*/ 1380572 h 2259442"/>
              <a:gd name="connsiteX76" fmla="*/ 9567933 w 12192000"/>
              <a:gd name="connsiteY76" fmla="*/ 1380502 h 2259442"/>
              <a:gd name="connsiteX77" fmla="*/ 9965708 w 12192000"/>
              <a:gd name="connsiteY77" fmla="*/ 1361157 h 2259442"/>
              <a:gd name="connsiteX78" fmla="*/ 9905417 w 12192000"/>
              <a:gd name="connsiteY78" fmla="*/ 1343422 h 2259442"/>
              <a:gd name="connsiteX79" fmla="*/ 10020853 w 12192000"/>
              <a:gd name="connsiteY79" fmla="*/ 1343422 h 2259442"/>
              <a:gd name="connsiteX80" fmla="*/ 9987031 w 12192000"/>
              <a:gd name="connsiteY80" fmla="*/ 1362768 h 2259442"/>
              <a:gd name="connsiteX81" fmla="*/ 10399511 w 12192000"/>
              <a:gd name="connsiteY81" fmla="*/ 1328913 h 2259442"/>
              <a:gd name="connsiteX82" fmla="*/ 10354660 w 12192000"/>
              <a:gd name="connsiteY82" fmla="*/ 1345680 h 2259442"/>
              <a:gd name="connsiteX83" fmla="*/ 10359072 w 12192000"/>
              <a:gd name="connsiteY83" fmla="*/ 1349871 h 2259442"/>
              <a:gd name="connsiteX84" fmla="*/ 10462009 w 12192000"/>
              <a:gd name="connsiteY84" fmla="*/ 1332138 h 2259442"/>
              <a:gd name="connsiteX85" fmla="*/ 10464215 w 12192000"/>
              <a:gd name="connsiteY85" fmla="*/ 1321820 h 2259442"/>
              <a:gd name="connsiteX86" fmla="*/ 10240694 w 12192000"/>
              <a:gd name="connsiteY86" fmla="*/ 1289577 h 2259442"/>
              <a:gd name="connsiteX87" fmla="*/ 10337014 w 12192000"/>
              <a:gd name="connsiteY87" fmla="*/ 1283129 h 2259442"/>
              <a:gd name="connsiteX88" fmla="*/ 10392894 w 12192000"/>
              <a:gd name="connsiteY88" fmla="*/ 1273778 h 2259442"/>
              <a:gd name="connsiteX89" fmla="*/ 10463478 w 12192000"/>
              <a:gd name="connsiteY89" fmla="*/ 1268942 h 2259442"/>
              <a:gd name="connsiteX90" fmla="*/ 10529652 w 12192000"/>
              <a:gd name="connsiteY90" fmla="*/ 1241535 h 2259442"/>
              <a:gd name="connsiteX91" fmla="*/ 10508329 w 12192000"/>
              <a:gd name="connsiteY91" fmla="*/ 1226381 h 2259442"/>
              <a:gd name="connsiteX92" fmla="*/ 10861990 w 12192000"/>
              <a:gd name="connsiteY92" fmla="*/ 1180596 h 2259442"/>
              <a:gd name="connsiteX93" fmla="*/ 10754643 w 12192000"/>
              <a:gd name="connsiteY93" fmla="*/ 1131264 h 2259442"/>
              <a:gd name="connsiteX94" fmla="*/ 10881107 w 12192000"/>
              <a:gd name="connsiteY94" fmla="*/ 1125139 h 2259442"/>
              <a:gd name="connsiteX95" fmla="*/ 10879636 w 12192000"/>
              <a:gd name="connsiteY95" fmla="*/ 1121270 h 2259442"/>
              <a:gd name="connsiteX96" fmla="*/ 10840667 w 12192000"/>
              <a:gd name="connsiteY96" fmla="*/ 1118045 h 2259442"/>
              <a:gd name="connsiteX97" fmla="*/ 10945809 w 12192000"/>
              <a:gd name="connsiteY97" fmla="*/ 1094830 h 2259442"/>
              <a:gd name="connsiteX98" fmla="*/ 10937721 w 12192000"/>
              <a:gd name="connsiteY98" fmla="*/ 1084190 h 2259442"/>
              <a:gd name="connsiteX99" fmla="*/ 10743614 w 12192000"/>
              <a:gd name="connsiteY99" fmla="*/ 1061298 h 2259442"/>
              <a:gd name="connsiteX100" fmla="*/ 10968602 w 12192000"/>
              <a:gd name="connsiteY100" fmla="*/ 1038727 h 2259442"/>
              <a:gd name="connsiteX101" fmla="*/ 10972278 w 12192000"/>
              <a:gd name="connsiteY101" fmla="*/ 1044209 h 2259442"/>
              <a:gd name="connsiteX102" fmla="*/ 10917870 w 12192000"/>
              <a:gd name="connsiteY102" fmla="*/ 1059041 h 2259442"/>
              <a:gd name="connsiteX103" fmla="*/ 10925221 w 12192000"/>
              <a:gd name="connsiteY103" fmla="*/ 1066779 h 2259442"/>
              <a:gd name="connsiteX104" fmla="*/ 11041393 w 12192000"/>
              <a:gd name="connsiteY104" fmla="*/ 1047756 h 2259442"/>
              <a:gd name="connsiteX105" fmla="*/ 10689938 w 12192000"/>
              <a:gd name="connsiteY105" fmla="*/ 1040663 h 2259442"/>
              <a:gd name="connsiteX106" fmla="*/ 11140654 w 12192000"/>
              <a:gd name="connsiteY106" fmla="*/ 959733 h 2259442"/>
              <a:gd name="connsiteX107" fmla="*/ 11135507 w 12192000"/>
              <a:gd name="connsiteY107" fmla="*/ 951350 h 2259442"/>
              <a:gd name="connsiteX108" fmla="*/ 11070804 w 12192000"/>
              <a:gd name="connsiteY108" fmla="*/ 944256 h 2259442"/>
              <a:gd name="connsiteX109" fmla="*/ 11187711 w 12192000"/>
              <a:gd name="connsiteY109" fmla="*/ 922331 h 2259442"/>
              <a:gd name="connsiteX110" fmla="*/ 11034776 w 12192000"/>
              <a:gd name="connsiteY110" fmla="*/ 911691 h 2259442"/>
              <a:gd name="connsiteX111" fmla="*/ 11073745 w 12192000"/>
              <a:gd name="connsiteY111" fmla="*/ 878803 h 2259442"/>
              <a:gd name="connsiteX112" fmla="*/ 10932574 w 12192000"/>
              <a:gd name="connsiteY112" fmla="*/ 899438 h 2259442"/>
              <a:gd name="connsiteX113" fmla="*/ 10932574 w 12192000"/>
              <a:gd name="connsiteY113" fmla="*/ 867841 h 2259442"/>
              <a:gd name="connsiteX114" fmla="*/ 11042128 w 12192000"/>
              <a:gd name="connsiteY114" fmla="*/ 840112 h 2259442"/>
              <a:gd name="connsiteX115" fmla="*/ 11103891 w 12192000"/>
              <a:gd name="connsiteY115" fmla="*/ 863972 h 2259442"/>
              <a:gd name="connsiteX116" fmla="*/ 11075215 w 12192000"/>
              <a:gd name="connsiteY116" fmla="*/ 823990 h 2259442"/>
              <a:gd name="connsiteX117" fmla="*/ 11035511 w 12192000"/>
              <a:gd name="connsiteY117" fmla="*/ 791102 h 2259442"/>
              <a:gd name="connsiteX118" fmla="*/ 11110508 w 12192000"/>
              <a:gd name="connsiteY118" fmla="*/ 784009 h 2259442"/>
              <a:gd name="connsiteX119" fmla="*/ 11166388 w 12192000"/>
              <a:gd name="connsiteY119" fmla="*/ 782075 h 2259442"/>
              <a:gd name="connsiteX120" fmla="*/ 11420787 w 12192000"/>
              <a:gd name="connsiteY120" fmla="*/ 731776 h 2259442"/>
              <a:gd name="connsiteX121" fmla="*/ 11476667 w 12192000"/>
              <a:gd name="connsiteY121" fmla="*/ 711785 h 2259442"/>
              <a:gd name="connsiteX122" fmla="*/ 11359026 w 12192000"/>
              <a:gd name="connsiteY122" fmla="*/ 704369 h 2259442"/>
              <a:gd name="connsiteX123" fmla="*/ 11503137 w 12192000"/>
              <a:gd name="connsiteY123" fmla="*/ 657295 h 2259442"/>
              <a:gd name="connsiteX124" fmla="*/ 11498725 w 12192000"/>
              <a:gd name="connsiteY124" fmla="*/ 651813 h 2259442"/>
              <a:gd name="connsiteX125" fmla="*/ 11342115 w 12192000"/>
              <a:gd name="connsiteY125" fmla="*/ 660841 h 2259442"/>
              <a:gd name="connsiteX126" fmla="*/ 11631071 w 12192000"/>
              <a:gd name="connsiteY126" fmla="*/ 571851 h 2259442"/>
              <a:gd name="connsiteX127" fmla="*/ 11464903 w 12192000"/>
              <a:gd name="connsiteY127" fmla="*/ 563145 h 2259442"/>
              <a:gd name="connsiteX128" fmla="*/ 11614895 w 12192000"/>
              <a:gd name="connsiteY128" fmla="*/ 510912 h 2259442"/>
              <a:gd name="connsiteX129" fmla="*/ 11467109 w 12192000"/>
              <a:gd name="connsiteY129" fmla="*/ 518973 h 2259442"/>
              <a:gd name="connsiteX130" fmla="*/ 11463432 w 12192000"/>
              <a:gd name="connsiteY130" fmla="*/ 513492 h 2259442"/>
              <a:gd name="connsiteX131" fmla="*/ 11769301 w 12192000"/>
              <a:gd name="connsiteY131" fmla="*/ 440300 h 2259442"/>
              <a:gd name="connsiteX132" fmla="*/ 11754595 w 12192000"/>
              <a:gd name="connsiteY132" fmla="*/ 426436 h 2259442"/>
              <a:gd name="connsiteX133" fmla="*/ 11622983 w 12192000"/>
              <a:gd name="connsiteY133" fmla="*/ 438688 h 2259442"/>
              <a:gd name="connsiteX134" fmla="*/ 11614160 w 12192000"/>
              <a:gd name="connsiteY134" fmla="*/ 430628 h 2259442"/>
              <a:gd name="connsiteX135" fmla="*/ 0 w 12192000"/>
              <a:gd name="connsiteY135" fmla="*/ 0 h 2259442"/>
              <a:gd name="connsiteX136" fmla="*/ 143306 w 12192000"/>
              <a:gd name="connsiteY136" fmla="*/ 0 h 2259442"/>
              <a:gd name="connsiteX137" fmla="*/ 280129 w 12192000"/>
              <a:gd name="connsiteY137" fmla="*/ 16790 h 2259442"/>
              <a:gd name="connsiteX138" fmla="*/ 577909 w 12192000"/>
              <a:gd name="connsiteY138" fmla="*/ 32750 h 2259442"/>
              <a:gd name="connsiteX139" fmla="*/ 397770 w 12192000"/>
              <a:gd name="connsiteY139" fmla="*/ 47260 h 2259442"/>
              <a:gd name="connsiteX140" fmla="*/ 380124 w 12192000"/>
              <a:gd name="connsiteY140" fmla="*/ 86274 h 2259442"/>
              <a:gd name="connsiteX141" fmla="*/ 393359 w 12192000"/>
              <a:gd name="connsiteY141" fmla="*/ 87241 h 2259442"/>
              <a:gd name="connsiteX142" fmla="*/ 422769 w 12192000"/>
              <a:gd name="connsiteY142" fmla="*/ 61124 h 2259442"/>
              <a:gd name="connsiteX143" fmla="*/ 427181 w 12192000"/>
              <a:gd name="connsiteY143" fmla="*/ 84984 h 2259442"/>
              <a:gd name="connsiteX144" fmla="*/ 636730 w 12192000"/>
              <a:gd name="connsiteY144" fmla="*/ 68863 h 2259442"/>
              <a:gd name="connsiteX145" fmla="*/ 645553 w 12192000"/>
              <a:gd name="connsiteY145" fmla="*/ 85951 h 2259442"/>
              <a:gd name="connsiteX146" fmla="*/ 596290 w 12192000"/>
              <a:gd name="connsiteY146" fmla="*/ 91755 h 2259442"/>
              <a:gd name="connsiteX147" fmla="*/ 572762 w 12192000"/>
              <a:gd name="connsiteY147" fmla="*/ 123030 h 2259442"/>
              <a:gd name="connsiteX148" fmla="*/ 613201 w 12192000"/>
              <a:gd name="connsiteY148" fmla="*/ 143666 h 2259442"/>
              <a:gd name="connsiteX149" fmla="*/ 714668 w 12192000"/>
              <a:gd name="connsiteY149" fmla="*/ 164946 h 2259442"/>
              <a:gd name="connsiteX150" fmla="*/ 766135 w 12192000"/>
              <a:gd name="connsiteY150" fmla="*/ 173006 h 2259442"/>
              <a:gd name="connsiteX151" fmla="*/ 760253 w 12192000"/>
              <a:gd name="connsiteY151" fmla="*/ 181391 h 2259442"/>
              <a:gd name="connsiteX152" fmla="*/ 641141 w 12192000"/>
              <a:gd name="connsiteY152" fmla="*/ 181391 h 2259442"/>
              <a:gd name="connsiteX153" fmla="*/ 641141 w 12192000"/>
              <a:gd name="connsiteY153" fmla="*/ 203315 h 2259442"/>
              <a:gd name="connsiteX154" fmla="*/ 808045 w 12192000"/>
              <a:gd name="connsiteY154" fmla="*/ 217824 h 2259442"/>
              <a:gd name="connsiteX155" fmla="*/ 1020535 w 12192000"/>
              <a:gd name="connsiteY155" fmla="*/ 196544 h 2259442"/>
              <a:gd name="connsiteX156" fmla="*/ 922011 w 12192000"/>
              <a:gd name="connsiteY156" fmla="*/ 241684 h 2259442"/>
              <a:gd name="connsiteX157" fmla="*/ 1003624 w 12192000"/>
              <a:gd name="connsiteY157" fmla="*/ 241684 h 2259442"/>
              <a:gd name="connsiteX158" fmla="*/ 1005830 w 12192000"/>
              <a:gd name="connsiteY158" fmla="*/ 247166 h 2259442"/>
              <a:gd name="connsiteX159" fmla="*/ 929364 w 12192000"/>
              <a:gd name="connsiteY159" fmla="*/ 257483 h 2259442"/>
              <a:gd name="connsiteX160" fmla="*/ 1030094 w 12192000"/>
              <a:gd name="connsiteY160" fmla="*/ 267479 h 2259442"/>
              <a:gd name="connsiteX161" fmla="*/ 1019800 w 12192000"/>
              <a:gd name="connsiteY161" fmla="*/ 302945 h 2259442"/>
              <a:gd name="connsiteX162" fmla="*/ 844073 w 12192000"/>
              <a:gd name="connsiteY162" fmla="*/ 286179 h 2259442"/>
              <a:gd name="connsiteX163" fmla="*/ 883777 w 12192000"/>
              <a:gd name="connsiteY163" fmla="*/ 358403 h 2259442"/>
              <a:gd name="connsiteX164" fmla="*/ 891865 w 12192000"/>
              <a:gd name="connsiteY164" fmla="*/ 388067 h 2259442"/>
              <a:gd name="connsiteX165" fmla="*/ 828633 w 12192000"/>
              <a:gd name="connsiteY165" fmla="*/ 393549 h 2259442"/>
              <a:gd name="connsiteX166" fmla="*/ 701433 w 12192000"/>
              <a:gd name="connsiteY166" fmla="*/ 371945 h 2259442"/>
              <a:gd name="connsiteX167" fmla="*/ 508060 w 12192000"/>
              <a:gd name="connsiteY167" fmla="*/ 351955 h 2259442"/>
              <a:gd name="connsiteX168" fmla="*/ 494090 w 12192000"/>
              <a:gd name="connsiteY168" fmla="*/ 360983 h 2259442"/>
              <a:gd name="connsiteX169" fmla="*/ 731579 w 12192000"/>
              <a:gd name="connsiteY169" fmla="*/ 462226 h 2259442"/>
              <a:gd name="connsiteX170" fmla="*/ 452180 w 12192000"/>
              <a:gd name="connsiteY170" fmla="*/ 432239 h 2259442"/>
              <a:gd name="connsiteX171" fmla="*/ 555116 w 12192000"/>
              <a:gd name="connsiteY171" fmla="*/ 485440 h 2259442"/>
              <a:gd name="connsiteX172" fmla="*/ 492618 w 12192000"/>
              <a:gd name="connsiteY172" fmla="*/ 495758 h 2259442"/>
              <a:gd name="connsiteX173" fmla="*/ 698492 w 12192000"/>
              <a:gd name="connsiteY173" fmla="*/ 490277 h 2259442"/>
              <a:gd name="connsiteX174" fmla="*/ 699961 w 12192000"/>
              <a:gd name="connsiteY174" fmla="*/ 500594 h 2259442"/>
              <a:gd name="connsiteX175" fmla="*/ 630848 w 12192000"/>
              <a:gd name="connsiteY175" fmla="*/ 508655 h 2259442"/>
              <a:gd name="connsiteX176" fmla="*/ 869072 w 12192000"/>
              <a:gd name="connsiteY176" fmla="*/ 626986 h 2259442"/>
              <a:gd name="connsiteX177" fmla="*/ 813192 w 12192000"/>
              <a:gd name="connsiteY177" fmla="*/ 639560 h 2259442"/>
              <a:gd name="connsiteX178" fmla="*/ 1098473 w 12192000"/>
              <a:gd name="connsiteY178" fmla="*/ 639560 h 2259442"/>
              <a:gd name="connsiteX179" fmla="*/ 1077886 w 12192000"/>
              <a:gd name="connsiteY179" fmla="*/ 693729 h 2259442"/>
              <a:gd name="connsiteX180" fmla="*/ 1192586 w 12192000"/>
              <a:gd name="connsiteY180" fmla="*/ 694696 h 2259442"/>
              <a:gd name="connsiteX181" fmla="*/ 1245525 w 12192000"/>
              <a:gd name="connsiteY181" fmla="*/ 688570 h 2259442"/>
              <a:gd name="connsiteX182" fmla="*/ 1305081 w 12192000"/>
              <a:gd name="connsiteY182" fmla="*/ 693084 h 2259442"/>
              <a:gd name="connsiteX183" fmla="*/ 1271994 w 12192000"/>
              <a:gd name="connsiteY183" fmla="*/ 709528 h 2259442"/>
              <a:gd name="connsiteX184" fmla="*/ 1261701 w 12192000"/>
              <a:gd name="connsiteY184" fmla="*/ 718556 h 2259442"/>
              <a:gd name="connsiteX185" fmla="*/ 1229349 w 12192000"/>
              <a:gd name="connsiteY185" fmla="*/ 743383 h 2259442"/>
              <a:gd name="connsiteX186" fmla="*/ 1229349 w 12192000"/>
              <a:gd name="connsiteY186" fmla="*/ 827859 h 2259442"/>
              <a:gd name="connsiteX187" fmla="*/ 1200674 w 12192000"/>
              <a:gd name="connsiteY187" fmla="*/ 832374 h 2259442"/>
              <a:gd name="connsiteX188" fmla="*/ 1021272 w 12192000"/>
              <a:gd name="connsiteY188" fmla="*/ 918462 h 2259442"/>
              <a:gd name="connsiteX189" fmla="*/ 927893 w 12192000"/>
              <a:gd name="connsiteY189" fmla="*/ 955541 h 2259442"/>
              <a:gd name="connsiteX190" fmla="*/ 907306 w 12192000"/>
              <a:gd name="connsiteY190" fmla="*/ 912981 h 2259442"/>
              <a:gd name="connsiteX191" fmla="*/ 882307 w 12192000"/>
              <a:gd name="connsiteY191" fmla="*/ 906855 h 2259442"/>
              <a:gd name="connsiteX192" fmla="*/ 874954 w 12192000"/>
              <a:gd name="connsiteY192" fmla="*/ 938130 h 2259442"/>
              <a:gd name="connsiteX193" fmla="*/ 835985 w 12192000"/>
              <a:gd name="connsiteY193" fmla="*/ 1007775 h 2259442"/>
              <a:gd name="connsiteX194" fmla="*/ 896277 w 12192000"/>
              <a:gd name="connsiteY194" fmla="*/ 1031634 h 2259442"/>
              <a:gd name="connsiteX195" fmla="*/ 774223 w 12192000"/>
              <a:gd name="connsiteY195" fmla="*/ 1069036 h 2259442"/>
              <a:gd name="connsiteX196" fmla="*/ 630112 w 12192000"/>
              <a:gd name="connsiteY196" fmla="*/ 1083222 h 2259442"/>
              <a:gd name="connsiteX197" fmla="*/ 503647 w 12192000"/>
              <a:gd name="connsiteY197" fmla="*/ 1091605 h 2259442"/>
              <a:gd name="connsiteX198" fmla="*/ 434533 w 12192000"/>
              <a:gd name="connsiteY198" fmla="*/ 1173180 h 2259442"/>
              <a:gd name="connsiteX199" fmla="*/ 483061 w 12192000"/>
              <a:gd name="connsiteY199" fmla="*/ 1169311 h 2259442"/>
              <a:gd name="connsiteX200" fmla="*/ 560998 w 12192000"/>
              <a:gd name="connsiteY200" fmla="*/ 1183498 h 2259442"/>
              <a:gd name="connsiteX201" fmla="*/ 579379 w 12192000"/>
              <a:gd name="connsiteY201" fmla="*/ 1210259 h 2259442"/>
              <a:gd name="connsiteX202" fmla="*/ 720550 w 12192000"/>
              <a:gd name="connsiteY202" fmla="*/ 1156091 h 2259442"/>
              <a:gd name="connsiteX203" fmla="*/ 717609 w 12192000"/>
              <a:gd name="connsiteY203" fmla="*/ 1182209 h 2259442"/>
              <a:gd name="connsiteX204" fmla="*/ 922745 w 12192000"/>
              <a:gd name="connsiteY204" fmla="*/ 1176082 h 2259442"/>
              <a:gd name="connsiteX205" fmla="*/ 927158 w 12192000"/>
              <a:gd name="connsiteY205" fmla="*/ 1185110 h 2259442"/>
              <a:gd name="connsiteX206" fmla="*/ 759518 w 12192000"/>
              <a:gd name="connsiteY206" fmla="*/ 1206391 h 2259442"/>
              <a:gd name="connsiteX207" fmla="*/ 744814 w 12192000"/>
              <a:gd name="connsiteY207" fmla="*/ 1226381 h 2259442"/>
              <a:gd name="connsiteX208" fmla="*/ 531587 w 12192000"/>
              <a:gd name="connsiteY208" fmla="*/ 1234120 h 2259442"/>
              <a:gd name="connsiteX209" fmla="*/ 438210 w 12192000"/>
              <a:gd name="connsiteY209" fmla="*/ 1322465 h 2259442"/>
              <a:gd name="connsiteX210" fmla="*/ 646288 w 12192000"/>
              <a:gd name="connsiteY210" fmla="*/ 1305054 h 2259442"/>
              <a:gd name="connsiteX211" fmla="*/ 587467 w 12192000"/>
              <a:gd name="connsiteY211" fmla="*/ 1283129 h 2259442"/>
              <a:gd name="connsiteX212" fmla="*/ 685257 w 12192000"/>
              <a:gd name="connsiteY212" fmla="*/ 1281194 h 2259442"/>
              <a:gd name="connsiteX213" fmla="*/ 697020 w 12192000"/>
              <a:gd name="connsiteY213" fmla="*/ 1370185 h 2259442"/>
              <a:gd name="connsiteX214" fmla="*/ 760253 w 12192000"/>
              <a:gd name="connsiteY214" fmla="*/ 1360189 h 2259442"/>
              <a:gd name="connsiteX215" fmla="*/ 814663 w 12192000"/>
              <a:gd name="connsiteY215" fmla="*/ 1365993 h 2259442"/>
              <a:gd name="connsiteX216" fmla="*/ 906569 w 12192000"/>
              <a:gd name="connsiteY216" fmla="*/ 1386951 h 2259442"/>
              <a:gd name="connsiteX217" fmla="*/ 1006565 w 12192000"/>
              <a:gd name="connsiteY217" fmla="*/ 1387273 h 2259442"/>
              <a:gd name="connsiteX218" fmla="*/ 1010242 w 12192000"/>
              <a:gd name="connsiteY218" fmla="*/ 1396946 h 2259442"/>
              <a:gd name="connsiteX219" fmla="*/ 909512 w 12192000"/>
              <a:gd name="connsiteY219" fmla="*/ 1412745 h 2259442"/>
              <a:gd name="connsiteX220" fmla="*/ 1003624 w 12192000"/>
              <a:gd name="connsiteY220" fmla="*/ 1428866 h 2259442"/>
              <a:gd name="connsiteX221" fmla="*/ 965392 w 12192000"/>
              <a:gd name="connsiteY221" fmla="*/ 1503992 h 2259442"/>
              <a:gd name="connsiteX222" fmla="*/ 1119796 w 12192000"/>
              <a:gd name="connsiteY222" fmla="*/ 1490450 h 2259442"/>
              <a:gd name="connsiteX223" fmla="*/ 1057298 w 12192000"/>
              <a:gd name="connsiteY223" fmla="*/ 1519791 h 2259442"/>
              <a:gd name="connsiteX224" fmla="*/ 1105091 w 12192000"/>
              <a:gd name="connsiteY224" fmla="*/ 1547519 h 2259442"/>
              <a:gd name="connsiteX225" fmla="*/ 1194056 w 12192000"/>
              <a:gd name="connsiteY225" fmla="*/ 1514955 h 2259442"/>
              <a:gd name="connsiteX226" fmla="*/ 1150677 w 12192000"/>
              <a:gd name="connsiteY226" fmla="*/ 1569768 h 2259442"/>
              <a:gd name="connsiteX227" fmla="*/ 1238172 w 12192000"/>
              <a:gd name="connsiteY227" fmla="*/ 1508507 h 2259442"/>
              <a:gd name="connsiteX228" fmla="*/ 1378607 w 12192000"/>
              <a:gd name="connsiteY228" fmla="*/ 1469814 h 2259442"/>
              <a:gd name="connsiteX229" fmla="*/ 1542570 w 12192000"/>
              <a:gd name="connsiteY229" fmla="*/ 1455951 h 2259442"/>
              <a:gd name="connsiteX230" fmla="*/ 1602126 w 12192000"/>
              <a:gd name="connsiteY230" fmla="*/ 1498833 h 2259442"/>
              <a:gd name="connsiteX231" fmla="*/ 1723444 w 12192000"/>
              <a:gd name="connsiteY231" fmla="*/ 1513665 h 2259442"/>
              <a:gd name="connsiteX232" fmla="*/ 1769030 w 12192000"/>
              <a:gd name="connsiteY232" fmla="*/ 1496577 h 2259442"/>
              <a:gd name="connsiteX233" fmla="*/ 1749178 w 12192000"/>
              <a:gd name="connsiteY233" fmla="*/ 1467558 h 2259442"/>
              <a:gd name="connsiteX234" fmla="*/ 2103574 w 12192000"/>
              <a:gd name="connsiteY234" fmla="*/ 1452404 h 2259442"/>
              <a:gd name="connsiteX235" fmla="*/ 2104308 w 12192000"/>
              <a:gd name="connsiteY235" fmla="*/ 1458530 h 2259442"/>
              <a:gd name="connsiteX236" fmla="*/ 1792559 w 12192000"/>
              <a:gd name="connsiteY236" fmla="*/ 1493674 h 2259442"/>
              <a:gd name="connsiteX237" fmla="*/ 1797704 w 12192000"/>
              <a:gd name="connsiteY237" fmla="*/ 1502380 h 2259442"/>
              <a:gd name="connsiteX238" fmla="*/ 2281507 w 12192000"/>
              <a:gd name="connsiteY238" fmla="*/ 1459820 h 2259442"/>
              <a:gd name="connsiteX239" fmla="*/ 2245479 w 12192000"/>
              <a:gd name="connsiteY239" fmla="*/ 1485613 h 2259442"/>
              <a:gd name="connsiteX240" fmla="*/ 2435911 w 12192000"/>
              <a:gd name="connsiteY240" fmla="*/ 1491418 h 2259442"/>
              <a:gd name="connsiteX241" fmla="*/ 2407236 w 12192000"/>
              <a:gd name="connsiteY241" fmla="*/ 1511730 h 2259442"/>
              <a:gd name="connsiteX242" fmla="*/ 1774912 w 12192000"/>
              <a:gd name="connsiteY242" fmla="*/ 1543974 h 2259442"/>
              <a:gd name="connsiteX243" fmla="*/ 1781530 w 12192000"/>
              <a:gd name="connsiteY243" fmla="*/ 1570412 h 2259442"/>
              <a:gd name="connsiteX244" fmla="*/ 1778589 w 12192000"/>
              <a:gd name="connsiteY244" fmla="*/ 1574604 h 2259442"/>
              <a:gd name="connsiteX245" fmla="*/ 1889612 w 12192000"/>
              <a:gd name="connsiteY245" fmla="*/ 1594595 h 2259442"/>
              <a:gd name="connsiteX246" fmla="*/ 2192540 w 12192000"/>
              <a:gd name="connsiteY246" fmla="*/ 1562029 h 2259442"/>
              <a:gd name="connsiteX247" fmla="*/ 2275624 w 12192000"/>
              <a:gd name="connsiteY247" fmla="*/ 1557515 h 2259442"/>
              <a:gd name="connsiteX248" fmla="*/ 2202098 w 12192000"/>
              <a:gd name="connsiteY248" fmla="*/ 1656178 h 2259442"/>
              <a:gd name="connsiteX249" fmla="*/ 2132983 w 12192000"/>
              <a:gd name="connsiteY249" fmla="*/ 1696160 h 2259442"/>
              <a:gd name="connsiteX250" fmla="*/ 2074899 w 12192000"/>
              <a:gd name="connsiteY250" fmla="*/ 1710024 h 2259442"/>
              <a:gd name="connsiteX251" fmla="*/ 2079310 w 12192000"/>
              <a:gd name="connsiteY251" fmla="*/ 1717439 h 2259442"/>
              <a:gd name="connsiteX252" fmla="*/ 2285918 w 12192000"/>
              <a:gd name="connsiteY252" fmla="*/ 1711959 h 2259442"/>
              <a:gd name="connsiteX253" fmla="*/ 1810205 w 12192000"/>
              <a:gd name="connsiteY253" fmla="*/ 1722599 h 2259442"/>
              <a:gd name="connsiteX254" fmla="*/ 2018281 w 12192000"/>
              <a:gd name="connsiteY254" fmla="*/ 1764837 h 2259442"/>
              <a:gd name="connsiteX255" fmla="*/ 2182981 w 12192000"/>
              <a:gd name="connsiteY255" fmla="*/ 1764515 h 2259442"/>
              <a:gd name="connsiteX256" fmla="*/ 2352826 w 12192000"/>
              <a:gd name="connsiteY256" fmla="*/ 1746458 h 2259442"/>
              <a:gd name="connsiteX257" fmla="*/ 2467527 w 12192000"/>
              <a:gd name="connsiteY257" fmla="*/ 1710668 h 2259442"/>
              <a:gd name="connsiteX258" fmla="*/ 2513114 w 12192000"/>
              <a:gd name="connsiteY258" fmla="*/ 1707445 h 2259442"/>
              <a:gd name="connsiteX259" fmla="*/ 2498408 w 12192000"/>
              <a:gd name="connsiteY259" fmla="*/ 1729047 h 2259442"/>
              <a:gd name="connsiteX260" fmla="*/ 2552081 w 12192000"/>
              <a:gd name="connsiteY260" fmla="*/ 1730982 h 2259442"/>
              <a:gd name="connsiteX261" fmla="*/ 2551347 w 12192000"/>
              <a:gd name="connsiteY261" fmla="*/ 1738398 h 2259442"/>
              <a:gd name="connsiteX262" fmla="*/ 2499144 w 12192000"/>
              <a:gd name="connsiteY262" fmla="*/ 1743234 h 2259442"/>
              <a:gd name="connsiteX263" fmla="*/ 2521202 w 12192000"/>
              <a:gd name="connsiteY263" fmla="*/ 1771930 h 2259442"/>
              <a:gd name="connsiteX264" fmla="*/ 2263125 w 12192000"/>
              <a:gd name="connsiteY264" fmla="*/ 1799660 h 2259442"/>
              <a:gd name="connsiteX265" fmla="*/ 2407236 w 12192000"/>
              <a:gd name="connsiteY265" fmla="*/ 1811911 h 2259442"/>
              <a:gd name="connsiteX266" fmla="*/ 2624872 w 12192000"/>
              <a:gd name="connsiteY266" fmla="*/ 1810622 h 2259442"/>
              <a:gd name="connsiteX267" fmla="*/ 2658695 w 12192000"/>
              <a:gd name="connsiteY267" fmla="*/ 1804818 h 2259442"/>
              <a:gd name="connsiteX268" fmla="*/ 2791042 w 12192000"/>
              <a:gd name="connsiteY268" fmla="*/ 1786439 h 2259442"/>
              <a:gd name="connsiteX269" fmla="*/ 3029265 w 12192000"/>
              <a:gd name="connsiteY269" fmla="*/ 1818360 h 2259442"/>
              <a:gd name="connsiteX270" fmla="*/ 2980739 w 12192000"/>
              <a:gd name="connsiteY270" fmla="*/ 1885425 h 2259442"/>
              <a:gd name="connsiteX271" fmla="*/ 3002797 w 12192000"/>
              <a:gd name="connsiteY271" fmla="*/ 1888649 h 2259442"/>
              <a:gd name="connsiteX272" fmla="*/ 3269694 w 12192000"/>
              <a:gd name="connsiteY272" fmla="*/ 1843831 h 2259442"/>
              <a:gd name="connsiteX273" fmla="*/ 3229257 w 12192000"/>
              <a:gd name="connsiteY273" fmla="*/ 1896387 h 2259442"/>
              <a:gd name="connsiteX274" fmla="*/ 3408660 w 12192000"/>
              <a:gd name="connsiteY274" fmla="*/ 1867691 h 2259442"/>
              <a:gd name="connsiteX275" fmla="*/ 3374838 w 12192000"/>
              <a:gd name="connsiteY275" fmla="*/ 1908962 h 2259442"/>
              <a:gd name="connsiteX276" fmla="*/ 3627032 w 12192000"/>
              <a:gd name="connsiteY276" fmla="*/ 1888649 h 2259442"/>
              <a:gd name="connsiteX277" fmla="*/ 3632179 w 12192000"/>
              <a:gd name="connsiteY277" fmla="*/ 1862533 h 2259442"/>
              <a:gd name="connsiteX278" fmla="*/ 3702027 w 12192000"/>
              <a:gd name="connsiteY278" fmla="*/ 1866402 h 2259442"/>
              <a:gd name="connsiteX279" fmla="*/ 4119654 w 12192000"/>
              <a:gd name="connsiteY279" fmla="*/ 1861243 h 2259442"/>
              <a:gd name="connsiteX280" fmla="*/ 4401997 w 12192000"/>
              <a:gd name="connsiteY280" fmla="*/ 1878977 h 2259442"/>
              <a:gd name="connsiteX281" fmla="*/ 4595369 w 12192000"/>
              <a:gd name="connsiteY281" fmla="*/ 1868336 h 2259442"/>
              <a:gd name="connsiteX282" fmla="*/ 4613751 w 12192000"/>
              <a:gd name="connsiteY282" fmla="*/ 1884780 h 2259442"/>
              <a:gd name="connsiteX283" fmla="*/ 4515961 w 12192000"/>
              <a:gd name="connsiteY283" fmla="*/ 1888327 h 2259442"/>
              <a:gd name="connsiteX284" fmla="*/ 4458612 w 12192000"/>
              <a:gd name="connsiteY284" fmla="*/ 1901224 h 2259442"/>
              <a:gd name="connsiteX285" fmla="*/ 4473315 w 12192000"/>
              <a:gd name="connsiteY285" fmla="*/ 1915411 h 2259442"/>
              <a:gd name="connsiteX286" fmla="*/ 4537283 w 12192000"/>
              <a:gd name="connsiteY286" fmla="*/ 1915088 h 2259442"/>
              <a:gd name="connsiteX287" fmla="*/ 4565958 w 12192000"/>
              <a:gd name="connsiteY287" fmla="*/ 1912509 h 2259442"/>
              <a:gd name="connsiteX288" fmla="*/ 4565958 w 12192000"/>
              <a:gd name="connsiteY288" fmla="*/ 1927664 h 2259442"/>
              <a:gd name="connsiteX289" fmla="*/ 4670366 w 12192000"/>
              <a:gd name="connsiteY289" fmla="*/ 1887682 h 2259442"/>
              <a:gd name="connsiteX290" fmla="*/ 4832123 w 12192000"/>
              <a:gd name="connsiteY290" fmla="*/ 1894776 h 2259442"/>
              <a:gd name="connsiteX291" fmla="*/ 4832123 w 12192000"/>
              <a:gd name="connsiteY291" fmla="*/ 1905093 h 2259442"/>
              <a:gd name="connsiteX292" fmla="*/ 4704187 w 12192000"/>
              <a:gd name="connsiteY292" fmla="*/ 1908962 h 2259442"/>
              <a:gd name="connsiteX293" fmla="*/ 4701248 w 12192000"/>
              <a:gd name="connsiteY293" fmla="*/ 1920570 h 2259442"/>
              <a:gd name="connsiteX294" fmla="*/ 5075494 w 12192000"/>
              <a:gd name="connsiteY294" fmla="*/ 1941850 h 2259442"/>
              <a:gd name="connsiteX295" fmla="*/ 5078435 w 12192000"/>
              <a:gd name="connsiteY295" fmla="*/ 1950555 h 2259442"/>
              <a:gd name="connsiteX296" fmla="*/ 4762273 w 12192000"/>
              <a:gd name="connsiteY296" fmla="*/ 1982799 h 2259442"/>
              <a:gd name="connsiteX297" fmla="*/ 5075494 w 12192000"/>
              <a:gd name="connsiteY297" fmla="*/ 1982799 h 2259442"/>
              <a:gd name="connsiteX298" fmla="*/ 5076228 w 12192000"/>
              <a:gd name="connsiteY298" fmla="*/ 1992149 h 2259442"/>
              <a:gd name="connsiteX299" fmla="*/ 4878444 w 12192000"/>
              <a:gd name="connsiteY299" fmla="*/ 2002144 h 2259442"/>
              <a:gd name="connsiteX300" fmla="*/ 5339451 w 12192000"/>
              <a:gd name="connsiteY300" fmla="*/ 2056635 h 2259442"/>
              <a:gd name="connsiteX301" fmla="*/ 5233574 w 12192000"/>
              <a:gd name="connsiteY301" fmla="*/ 2080171 h 2259442"/>
              <a:gd name="connsiteX302" fmla="*/ 5237249 w 12192000"/>
              <a:gd name="connsiteY302" fmla="*/ 2089523 h 2259442"/>
              <a:gd name="connsiteX303" fmla="*/ 5379891 w 12192000"/>
              <a:gd name="connsiteY303" fmla="*/ 2100807 h 2259442"/>
              <a:gd name="connsiteX304" fmla="*/ 5451211 w 12192000"/>
              <a:gd name="connsiteY304" fmla="*/ 2106289 h 2259442"/>
              <a:gd name="connsiteX305" fmla="*/ 5428418 w 12192000"/>
              <a:gd name="connsiteY305" fmla="*/ 2126602 h 2259442"/>
              <a:gd name="connsiteX306" fmla="*/ 5440918 w 12192000"/>
              <a:gd name="connsiteY306" fmla="*/ 2150139 h 2259442"/>
              <a:gd name="connsiteX307" fmla="*/ 5581352 w 12192000"/>
              <a:gd name="connsiteY307" fmla="*/ 2174321 h 2259442"/>
              <a:gd name="connsiteX308" fmla="*/ 6012949 w 12192000"/>
              <a:gd name="connsiteY308" fmla="*/ 2185928 h 2259442"/>
              <a:gd name="connsiteX309" fmla="*/ 5856339 w 12192000"/>
              <a:gd name="connsiteY309" fmla="*/ 2225909 h 2259442"/>
              <a:gd name="connsiteX310" fmla="*/ 5860948 w 12192000"/>
              <a:gd name="connsiteY310" fmla="*/ 2230120 h 2259442"/>
              <a:gd name="connsiteX311" fmla="*/ 0 w 12192000"/>
              <a:gd name="connsiteY311" fmla="*/ 2230120 h 2259442"/>
            </a:gdLst>
            <a:ahLst/>
            <a:cxnLst/>
            <a:rect l="l" t="t" r="r" b="b"/>
            <a:pathLst>
              <a:path w="12192000" h="2259442">
                <a:moveTo>
                  <a:pt x="6871688" y="2230120"/>
                </a:moveTo>
                <a:lnTo>
                  <a:pt x="7058002" y="2230120"/>
                </a:lnTo>
                <a:lnTo>
                  <a:pt x="7050402" y="2239371"/>
                </a:lnTo>
                <a:cubicBezTo>
                  <a:pt x="7034042" y="2247754"/>
                  <a:pt x="7000772" y="2253800"/>
                  <a:pt x="6949671" y="2259442"/>
                </a:cubicBezTo>
                <a:cubicBezTo>
                  <a:pt x="6929451" y="2251865"/>
                  <a:pt x="6909599" y="2244369"/>
                  <a:pt x="6888736" y="2236509"/>
                </a:cubicBezTo>
                <a:close/>
                <a:moveTo>
                  <a:pt x="5860949" y="2230120"/>
                </a:moveTo>
                <a:lnTo>
                  <a:pt x="5890537" y="2230120"/>
                </a:lnTo>
                <a:lnTo>
                  <a:pt x="5865163" y="2233970"/>
                </a:lnTo>
                <a:close/>
                <a:moveTo>
                  <a:pt x="6821736" y="2211400"/>
                </a:moveTo>
                <a:lnTo>
                  <a:pt x="6871688" y="2230120"/>
                </a:lnTo>
                <a:lnTo>
                  <a:pt x="6754488" y="2230120"/>
                </a:lnTo>
                <a:lnTo>
                  <a:pt x="6793153" y="2219380"/>
                </a:lnTo>
                <a:cubicBezTo>
                  <a:pt x="6806112" y="2215753"/>
                  <a:pt x="6815854" y="2213012"/>
                  <a:pt x="6821736" y="2211400"/>
                </a:cubicBezTo>
                <a:close/>
                <a:moveTo>
                  <a:pt x="6295854" y="2183622"/>
                </a:moveTo>
                <a:cubicBezTo>
                  <a:pt x="6336007" y="2182222"/>
                  <a:pt x="6377641" y="2184237"/>
                  <a:pt x="6421756" y="2192056"/>
                </a:cubicBezTo>
                <a:cubicBezTo>
                  <a:pt x="6503370" y="2206565"/>
                  <a:pt x="6589947" y="2215452"/>
                  <a:pt x="6669078" y="2224022"/>
                </a:cubicBezTo>
                <a:lnTo>
                  <a:pt x="6722737" y="2230121"/>
                </a:lnTo>
                <a:lnTo>
                  <a:pt x="6754488" y="2230121"/>
                </a:lnTo>
                <a:lnTo>
                  <a:pt x="6745268" y="2232682"/>
                </a:lnTo>
                <a:lnTo>
                  <a:pt x="6722736" y="2230121"/>
                </a:lnTo>
                <a:lnTo>
                  <a:pt x="5890537" y="2230121"/>
                </a:lnTo>
                <a:lnTo>
                  <a:pt x="5906062" y="2227765"/>
                </a:lnTo>
                <a:cubicBezTo>
                  <a:pt x="5919757" y="2225750"/>
                  <a:pt x="5933544" y="2224138"/>
                  <a:pt x="5947513" y="2223977"/>
                </a:cubicBezTo>
                <a:cubicBezTo>
                  <a:pt x="6068279" y="2222767"/>
                  <a:pt x="6175398" y="2187824"/>
                  <a:pt x="6295854" y="2183622"/>
                </a:cubicBezTo>
                <a:close/>
                <a:moveTo>
                  <a:pt x="12192000" y="305954"/>
                </a:moveTo>
                <a:lnTo>
                  <a:pt x="12192000" y="2230120"/>
                </a:lnTo>
                <a:lnTo>
                  <a:pt x="7058003" y="2230120"/>
                </a:lnTo>
                <a:lnTo>
                  <a:pt x="7062373" y="2224801"/>
                </a:lnTo>
                <a:cubicBezTo>
                  <a:pt x="7062213" y="2219199"/>
                  <a:pt x="7057939" y="2212771"/>
                  <a:pt x="7049667" y="2205274"/>
                </a:cubicBezTo>
                <a:cubicBezTo>
                  <a:pt x="7093048" y="2207531"/>
                  <a:pt x="7136429" y="2210110"/>
                  <a:pt x="7180543" y="2212368"/>
                </a:cubicBezTo>
                <a:cubicBezTo>
                  <a:pt x="7180543" y="2210756"/>
                  <a:pt x="7181279" y="2208821"/>
                  <a:pt x="7181279" y="2207209"/>
                </a:cubicBezTo>
                <a:cubicBezTo>
                  <a:pt x="7152603" y="2203340"/>
                  <a:pt x="7124665" y="2199471"/>
                  <a:pt x="7095254" y="2195601"/>
                </a:cubicBezTo>
                <a:cubicBezTo>
                  <a:pt x="7163632" y="2177868"/>
                  <a:pt x="7263628" y="2182382"/>
                  <a:pt x="7260687" y="2132083"/>
                </a:cubicBezTo>
                <a:cubicBezTo>
                  <a:pt x="7260687" y="2126602"/>
                  <a:pt x="7282008" y="2116606"/>
                  <a:pt x="7295244" y="2115962"/>
                </a:cubicBezTo>
                <a:cubicBezTo>
                  <a:pt x="7399650" y="2110803"/>
                  <a:pt x="7422444" y="2047929"/>
                  <a:pt x="7537145" y="2050831"/>
                </a:cubicBezTo>
                <a:cubicBezTo>
                  <a:pt x="7538614" y="2050831"/>
                  <a:pt x="7540086" y="2048897"/>
                  <a:pt x="7540821" y="2047929"/>
                </a:cubicBezTo>
                <a:cubicBezTo>
                  <a:pt x="7556997" y="2016009"/>
                  <a:pt x="7618758" y="2017621"/>
                  <a:pt x="7673168" y="2012140"/>
                </a:cubicBezTo>
                <a:cubicBezTo>
                  <a:pt x="7732724" y="2006336"/>
                  <a:pt x="7790809" y="1997308"/>
                  <a:pt x="7848895" y="1989247"/>
                </a:cubicBezTo>
                <a:cubicBezTo>
                  <a:pt x="7854776" y="1988280"/>
                  <a:pt x="7858453" y="1984411"/>
                  <a:pt x="7862864" y="1981831"/>
                </a:cubicBezTo>
                <a:cubicBezTo>
                  <a:pt x="7845954" y="1975383"/>
                  <a:pt x="7830513" y="1969901"/>
                  <a:pt x="7801104" y="1959262"/>
                </a:cubicBezTo>
                <a:cubicBezTo>
                  <a:pt x="8022416" y="1942495"/>
                  <a:pt x="8189319" y="1899935"/>
                  <a:pt x="8295932" y="1810622"/>
                </a:cubicBezTo>
                <a:cubicBezTo>
                  <a:pt x="8226819" y="1806752"/>
                  <a:pt x="8163586" y="1803528"/>
                  <a:pt x="8099618" y="1799982"/>
                </a:cubicBezTo>
                <a:cubicBezTo>
                  <a:pt x="8096677" y="1796435"/>
                  <a:pt x="8094471" y="1792888"/>
                  <a:pt x="8092266" y="1789342"/>
                </a:cubicBezTo>
                <a:cubicBezTo>
                  <a:pt x="8175349" y="1775477"/>
                  <a:pt x="8258434" y="1761935"/>
                  <a:pt x="8340048" y="1748394"/>
                </a:cubicBezTo>
                <a:cubicBezTo>
                  <a:pt x="8338578" y="1692291"/>
                  <a:pt x="8461367" y="1710991"/>
                  <a:pt x="8548862" y="1693258"/>
                </a:cubicBezTo>
                <a:cubicBezTo>
                  <a:pt x="8501805" y="1691646"/>
                  <a:pt x="8476806" y="1690678"/>
                  <a:pt x="8451072" y="1690033"/>
                </a:cubicBezTo>
                <a:cubicBezTo>
                  <a:pt x="8449603" y="1687777"/>
                  <a:pt x="8448131" y="1685841"/>
                  <a:pt x="8446660" y="1683585"/>
                </a:cubicBezTo>
                <a:cubicBezTo>
                  <a:pt x="8538568" y="1668753"/>
                  <a:pt x="8629741" y="1654243"/>
                  <a:pt x="8720913" y="1639412"/>
                </a:cubicBezTo>
                <a:cubicBezTo>
                  <a:pt x="8717972" y="1634899"/>
                  <a:pt x="8715030" y="1630062"/>
                  <a:pt x="8712089" y="1625548"/>
                </a:cubicBezTo>
                <a:cubicBezTo>
                  <a:pt x="8655474" y="1630062"/>
                  <a:pt x="8599595" y="1634575"/>
                  <a:pt x="8553274" y="1638445"/>
                </a:cubicBezTo>
                <a:cubicBezTo>
                  <a:pt x="8601066" y="1622001"/>
                  <a:pt x="8652533" y="1603622"/>
                  <a:pt x="8706943" y="1586534"/>
                </a:cubicBezTo>
                <a:cubicBezTo>
                  <a:pt x="8712825" y="1584599"/>
                  <a:pt x="8731942" y="1592660"/>
                  <a:pt x="8743706" y="1592015"/>
                </a:cubicBezTo>
                <a:cubicBezTo>
                  <a:pt x="8772381" y="1590403"/>
                  <a:pt x="8800321" y="1586212"/>
                  <a:pt x="8828261" y="1583309"/>
                </a:cubicBezTo>
                <a:cubicBezTo>
                  <a:pt x="8807672" y="1549777"/>
                  <a:pt x="8884140" y="1568800"/>
                  <a:pt x="8903257" y="1556548"/>
                </a:cubicBezTo>
                <a:cubicBezTo>
                  <a:pt x="8917962" y="1565899"/>
                  <a:pt x="8932667" y="1575248"/>
                  <a:pt x="8951049" y="1587178"/>
                </a:cubicBezTo>
                <a:cubicBezTo>
                  <a:pt x="8974578" y="1581053"/>
                  <a:pt x="9007664" y="1572347"/>
                  <a:pt x="9023105" y="1568155"/>
                </a:cubicBezTo>
                <a:cubicBezTo>
                  <a:pt x="9039280" y="1547519"/>
                  <a:pt x="9050308" y="1533656"/>
                  <a:pt x="9061337" y="1519791"/>
                </a:cubicBezTo>
                <a:cubicBezTo>
                  <a:pt x="9048839" y="1522693"/>
                  <a:pt x="9028987" y="1528175"/>
                  <a:pt x="9006929" y="1530754"/>
                </a:cubicBezTo>
                <a:cubicBezTo>
                  <a:pt x="8987077" y="1533333"/>
                  <a:pt x="8965019" y="1532688"/>
                  <a:pt x="8944432" y="1533333"/>
                </a:cubicBezTo>
                <a:cubicBezTo>
                  <a:pt x="8942961" y="1530109"/>
                  <a:pt x="8942226" y="1526884"/>
                  <a:pt x="8940757" y="1523660"/>
                </a:cubicBezTo>
                <a:cubicBezTo>
                  <a:pt x="9099571" y="1511408"/>
                  <a:pt x="9228977" y="1464011"/>
                  <a:pt x="9390734" y="1453371"/>
                </a:cubicBezTo>
                <a:cubicBezTo>
                  <a:pt x="9314268" y="1468203"/>
                  <a:pt x="9253241" y="1486903"/>
                  <a:pt x="9228977" y="1524628"/>
                </a:cubicBezTo>
                <a:cubicBezTo>
                  <a:pt x="9310592" y="1529142"/>
                  <a:pt x="9384852" y="1534945"/>
                  <a:pt x="9459849" y="1537525"/>
                </a:cubicBezTo>
                <a:cubicBezTo>
                  <a:pt x="9523082" y="1539781"/>
                  <a:pt x="9503230" y="1553969"/>
                  <a:pt x="9485583" y="1573314"/>
                </a:cubicBezTo>
                <a:cubicBezTo>
                  <a:pt x="9584109" y="1562674"/>
                  <a:pt x="9676751" y="1552679"/>
                  <a:pt x="9770129" y="1542361"/>
                </a:cubicBezTo>
                <a:cubicBezTo>
                  <a:pt x="9732631" y="1521726"/>
                  <a:pt x="9695132" y="1501413"/>
                  <a:pt x="9658369" y="1481100"/>
                </a:cubicBezTo>
                <a:cubicBezTo>
                  <a:pt x="9755424" y="1490128"/>
                  <a:pt x="9826745" y="1465300"/>
                  <a:pt x="9904681" y="1448856"/>
                </a:cubicBezTo>
                <a:cubicBezTo>
                  <a:pt x="9943650" y="1440473"/>
                  <a:pt x="9987031" y="1436282"/>
                  <a:pt x="10028941" y="1430156"/>
                </a:cubicBezTo>
                <a:cubicBezTo>
                  <a:pt x="10026734" y="1425964"/>
                  <a:pt x="10023794" y="1422095"/>
                  <a:pt x="10020853" y="1417904"/>
                </a:cubicBezTo>
                <a:cubicBezTo>
                  <a:pt x="9914975" y="1431124"/>
                  <a:pt x="9808363" y="1444665"/>
                  <a:pt x="9710573" y="1456918"/>
                </a:cubicBezTo>
                <a:cubicBezTo>
                  <a:pt x="9685574" y="1437894"/>
                  <a:pt x="9668663" y="1424996"/>
                  <a:pt x="9650283" y="1410811"/>
                </a:cubicBezTo>
                <a:cubicBezTo>
                  <a:pt x="9697338" y="1404684"/>
                  <a:pt x="9746601" y="1398881"/>
                  <a:pt x="9795127" y="1392754"/>
                </a:cubicBezTo>
                <a:cubicBezTo>
                  <a:pt x="9793658" y="1389853"/>
                  <a:pt x="9791452" y="1386628"/>
                  <a:pt x="9789982" y="1383726"/>
                </a:cubicBezTo>
                <a:cubicBezTo>
                  <a:pt x="9768659" y="1385984"/>
                  <a:pt x="9747336" y="1389853"/>
                  <a:pt x="9726013" y="1389530"/>
                </a:cubicBezTo>
                <a:cubicBezTo>
                  <a:pt x="9686310" y="1388804"/>
                  <a:pt x="9642469" y="1399687"/>
                  <a:pt x="9603800" y="1393475"/>
                </a:cubicBezTo>
                <a:lnTo>
                  <a:pt x="9567395" y="1380572"/>
                </a:lnTo>
                <a:lnTo>
                  <a:pt x="9567933" y="1380502"/>
                </a:lnTo>
                <a:cubicBezTo>
                  <a:pt x="9699544" y="1374054"/>
                  <a:pt x="9831155" y="1367605"/>
                  <a:pt x="9965708" y="1361157"/>
                </a:cubicBezTo>
                <a:cubicBezTo>
                  <a:pt x="9950268" y="1356642"/>
                  <a:pt x="9932621" y="1351484"/>
                  <a:pt x="9905417" y="1343422"/>
                </a:cubicBezTo>
                <a:cubicBezTo>
                  <a:pt x="9951738" y="1343422"/>
                  <a:pt x="9986296" y="1343422"/>
                  <a:pt x="10020853" y="1343422"/>
                </a:cubicBezTo>
                <a:cubicBezTo>
                  <a:pt x="10014236" y="1346969"/>
                  <a:pt x="10008352" y="1350516"/>
                  <a:pt x="9987031" y="1362768"/>
                </a:cubicBezTo>
                <a:cubicBezTo>
                  <a:pt x="10136288" y="1350516"/>
                  <a:pt x="10262017" y="1340199"/>
                  <a:pt x="10399511" y="1328913"/>
                </a:cubicBezTo>
                <a:cubicBezTo>
                  <a:pt x="10378924" y="1336651"/>
                  <a:pt x="10366424" y="1341166"/>
                  <a:pt x="10354660" y="1345680"/>
                </a:cubicBezTo>
                <a:cubicBezTo>
                  <a:pt x="10356131" y="1346969"/>
                  <a:pt x="10357601" y="1348581"/>
                  <a:pt x="10359072" y="1349871"/>
                </a:cubicBezTo>
                <a:cubicBezTo>
                  <a:pt x="10393629" y="1344067"/>
                  <a:pt x="10427450" y="1337941"/>
                  <a:pt x="10462009" y="1332138"/>
                </a:cubicBezTo>
                <a:cubicBezTo>
                  <a:pt x="10462744" y="1328591"/>
                  <a:pt x="10463478" y="1325367"/>
                  <a:pt x="10464215" y="1321820"/>
                </a:cubicBezTo>
                <a:cubicBezTo>
                  <a:pt x="10397306" y="1312147"/>
                  <a:pt x="10330397" y="1302474"/>
                  <a:pt x="10240694" y="1289577"/>
                </a:cubicBezTo>
                <a:cubicBezTo>
                  <a:pt x="10287016" y="1286674"/>
                  <a:pt x="10312752" y="1285708"/>
                  <a:pt x="10337014" y="1283129"/>
                </a:cubicBezTo>
                <a:cubicBezTo>
                  <a:pt x="10356866" y="1281194"/>
                  <a:pt x="10391423" y="1278292"/>
                  <a:pt x="10392894" y="1273778"/>
                </a:cubicBezTo>
                <a:cubicBezTo>
                  <a:pt x="10408335" y="1232185"/>
                  <a:pt x="10445833" y="1268297"/>
                  <a:pt x="10463478" y="1268942"/>
                </a:cubicBezTo>
                <a:cubicBezTo>
                  <a:pt x="10489214" y="1258302"/>
                  <a:pt x="10509800" y="1249918"/>
                  <a:pt x="10529652" y="1241535"/>
                </a:cubicBezTo>
                <a:cubicBezTo>
                  <a:pt x="10520829" y="1235409"/>
                  <a:pt x="10511272" y="1228316"/>
                  <a:pt x="10508329" y="1226381"/>
                </a:cubicBezTo>
                <a:cubicBezTo>
                  <a:pt x="10611266" y="1183498"/>
                  <a:pt x="10732585" y="1181241"/>
                  <a:pt x="10861990" y="1180596"/>
                </a:cubicBezTo>
                <a:cubicBezTo>
                  <a:pt x="10895077" y="1146097"/>
                  <a:pt x="10792140" y="1152222"/>
                  <a:pt x="10754643" y="1131264"/>
                </a:cubicBezTo>
                <a:cubicBezTo>
                  <a:pt x="10803904" y="1129008"/>
                  <a:pt x="10842873" y="1127073"/>
                  <a:pt x="10881107" y="1125139"/>
                </a:cubicBezTo>
                <a:cubicBezTo>
                  <a:pt x="10881107" y="1123849"/>
                  <a:pt x="10880370" y="1122559"/>
                  <a:pt x="10879636" y="1121270"/>
                </a:cubicBezTo>
                <a:cubicBezTo>
                  <a:pt x="10867137" y="1120302"/>
                  <a:pt x="10855372" y="1119334"/>
                  <a:pt x="10840667" y="1118045"/>
                </a:cubicBezTo>
                <a:cubicBezTo>
                  <a:pt x="10878166" y="1109985"/>
                  <a:pt x="10911988" y="1102246"/>
                  <a:pt x="10945809" y="1094830"/>
                </a:cubicBezTo>
                <a:cubicBezTo>
                  <a:pt x="10942868" y="1091283"/>
                  <a:pt x="10940662" y="1087737"/>
                  <a:pt x="10937721" y="1084190"/>
                </a:cubicBezTo>
                <a:cubicBezTo>
                  <a:pt x="10867137" y="1092895"/>
                  <a:pt x="10789199" y="1115788"/>
                  <a:pt x="10743614" y="1061298"/>
                </a:cubicBezTo>
                <a:cubicBezTo>
                  <a:pt x="10820080" y="1053559"/>
                  <a:pt x="10894342" y="1046143"/>
                  <a:pt x="10968602" y="1038727"/>
                </a:cubicBezTo>
                <a:cubicBezTo>
                  <a:pt x="10970074" y="1040663"/>
                  <a:pt x="10970808" y="1042274"/>
                  <a:pt x="10972278" y="1044209"/>
                </a:cubicBezTo>
                <a:cubicBezTo>
                  <a:pt x="10953897" y="1049046"/>
                  <a:pt x="10936250" y="1054204"/>
                  <a:pt x="10917870" y="1059041"/>
                </a:cubicBezTo>
                <a:cubicBezTo>
                  <a:pt x="10920076" y="1061620"/>
                  <a:pt x="10923017" y="1064200"/>
                  <a:pt x="10925221" y="1066779"/>
                </a:cubicBezTo>
                <a:cubicBezTo>
                  <a:pt x="10961985" y="1060653"/>
                  <a:pt x="10998748" y="1054849"/>
                  <a:pt x="11041393" y="1047756"/>
                </a:cubicBezTo>
                <a:cubicBezTo>
                  <a:pt x="10920076" y="1008742"/>
                  <a:pt x="10804640" y="1051947"/>
                  <a:pt x="10689938" y="1040663"/>
                </a:cubicBezTo>
                <a:cubicBezTo>
                  <a:pt x="10840667" y="1013578"/>
                  <a:pt x="10990660" y="986817"/>
                  <a:pt x="11140654" y="959733"/>
                </a:cubicBezTo>
                <a:cubicBezTo>
                  <a:pt x="11139182" y="956831"/>
                  <a:pt x="11136976" y="954251"/>
                  <a:pt x="11135507" y="951350"/>
                </a:cubicBezTo>
                <a:cubicBezTo>
                  <a:pt x="11117861" y="949415"/>
                  <a:pt x="11100214" y="947481"/>
                  <a:pt x="11070804" y="944256"/>
                </a:cubicBezTo>
                <a:cubicBezTo>
                  <a:pt x="11111977" y="936518"/>
                  <a:pt x="11139919" y="931359"/>
                  <a:pt x="11187711" y="922331"/>
                </a:cubicBezTo>
                <a:cubicBezTo>
                  <a:pt x="11123741" y="917818"/>
                  <a:pt x="11081833" y="914915"/>
                  <a:pt x="11034776" y="911691"/>
                </a:cubicBezTo>
                <a:cubicBezTo>
                  <a:pt x="11047276" y="900729"/>
                  <a:pt x="11059775" y="890733"/>
                  <a:pt x="11073745" y="878803"/>
                </a:cubicBezTo>
                <a:cubicBezTo>
                  <a:pt x="11023747" y="886219"/>
                  <a:pt x="10981102" y="892345"/>
                  <a:pt x="10932574" y="899438"/>
                </a:cubicBezTo>
                <a:cubicBezTo>
                  <a:pt x="10932574" y="886864"/>
                  <a:pt x="10932574" y="878481"/>
                  <a:pt x="10932574" y="867841"/>
                </a:cubicBezTo>
                <a:cubicBezTo>
                  <a:pt x="10992866" y="874934"/>
                  <a:pt x="11039923" y="873644"/>
                  <a:pt x="11042128" y="840112"/>
                </a:cubicBezTo>
                <a:cubicBezTo>
                  <a:pt x="11064186" y="848817"/>
                  <a:pt x="11080362" y="854943"/>
                  <a:pt x="11103891" y="863972"/>
                </a:cubicBezTo>
                <a:cubicBezTo>
                  <a:pt x="11092126" y="846238"/>
                  <a:pt x="11084039" y="823990"/>
                  <a:pt x="11075215" y="823990"/>
                </a:cubicBezTo>
                <a:cubicBezTo>
                  <a:pt x="11008306" y="823668"/>
                  <a:pt x="11074480" y="795295"/>
                  <a:pt x="11035511" y="791102"/>
                </a:cubicBezTo>
                <a:cubicBezTo>
                  <a:pt x="11060510" y="788523"/>
                  <a:pt x="11085509" y="785621"/>
                  <a:pt x="11110508" y="784009"/>
                </a:cubicBezTo>
                <a:cubicBezTo>
                  <a:pt x="11128890" y="782719"/>
                  <a:pt x="11150211" y="784976"/>
                  <a:pt x="11166388" y="782075"/>
                </a:cubicBezTo>
                <a:cubicBezTo>
                  <a:pt x="11251677" y="765953"/>
                  <a:pt x="11336233" y="748864"/>
                  <a:pt x="11420787" y="731776"/>
                </a:cubicBezTo>
                <a:cubicBezTo>
                  <a:pt x="11434022" y="729196"/>
                  <a:pt x="11444317" y="723715"/>
                  <a:pt x="11476667" y="711785"/>
                </a:cubicBezTo>
                <a:cubicBezTo>
                  <a:pt x="11420053" y="708238"/>
                  <a:pt x="11384759" y="705982"/>
                  <a:pt x="11359026" y="704369"/>
                </a:cubicBezTo>
                <a:cubicBezTo>
                  <a:pt x="11403876" y="689860"/>
                  <a:pt x="11453139" y="673738"/>
                  <a:pt x="11503137" y="657295"/>
                </a:cubicBezTo>
                <a:cubicBezTo>
                  <a:pt x="11501666" y="655360"/>
                  <a:pt x="11500196" y="653748"/>
                  <a:pt x="11498725" y="651813"/>
                </a:cubicBezTo>
                <a:cubicBezTo>
                  <a:pt x="11446521" y="654715"/>
                  <a:pt x="11394319" y="657940"/>
                  <a:pt x="11342115" y="660841"/>
                </a:cubicBezTo>
                <a:cubicBezTo>
                  <a:pt x="11441374" y="633435"/>
                  <a:pt x="11571516" y="634725"/>
                  <a:pt x="11631071" y="571851"/>
                </a:cubicBezTo>
                <a:cubicBezTo>
                  <a:pt x="11573722" y="568950"/>
                  <a:pt x="11522253" y="566047"/>
                  <a:pt x="11464903" y="563145"/>
                </a:cubicBezTo>
                <a:cubicBezTo>
                  <a:pt x="11509754" y="547346"/>
                  <a:pt x="11554605" y="531870"/>
                  <a:pt x="11614895" y="510912"/>
                </a:cubicBezTo>
                <a:cubicBezTo>
                  <a:pt x="11554605" y="514458"/>
                  <a:pt x="11510489" y="516716"/>
                  <a:pt x="11467109" y="518973"/>
                </a:cubicBezTo>
                <a:cubicBezTo>
                  <a:pt x="11465638" y="517038"/>
                  <a:pt x="11464903" y="515426"/>
                  <a:pt x="11463432" y="513492"/>
                </a:cubicBezTo>
                <a:cubicBezTo>
                  <a:pt x="11565634" y="488987"/>
                  <a:pt x="11667099" y="464805"/>
                  <a:pt x="11769301" y="440300"/>
                </a:cubicBezTo>
                <a:cubicBezTo>
                  <a:pt x="11764154" y="435464"/>
                  <a:pt x="11759742" y="430950"/>
                  <a:pt x="11754595" y="426436"/>
                </a:cubicBezTo>
                <a:cubicBezTo>
                  <a:pt x="11711215" y="430628"/>
                  <a:pt x="11667099" y="434497"/>
                  <a:pt x="11622983" y="438688"/>
                </a:cubicBezTo>
                <a:cubicBezTo>
                  <a:pt x="11620042" y="436108"/>
                  <a:pt x="11617101" y="433207"/>
                  <a:pt x="11614160" y="430628"/>
                </a:cubicBezTo>
                <a:close/>
                <a:moveTo>
                  <a:pt x="0" y="0"/>
                </a:moveTo>
                <a:lnTo>
                  <a:pt x="143306" y="0"/>
                </a:lnTo>
                <a:lnTo>
                  <a:pt x="280129" y="16790"/>
                </a:lnTo>
                <a:cubicBezTo>
                  <a:pt x="377551" y="27027"/>
                  <a:pt x="476076" y="33395"/>
                  <a:pt x="577909" y="32750"/>
                </a:cubicBezTo>
                <a:cubicBezTo>
                  <a:pt x="529381" y="74021"/>
                  <a:pt x="449239" y="37264"/>
                  <a:pt x="397770" y="47260"/>
                </a:cubicBezTo>
                <a:cubicBezTo>
                  <a:pt x="391153" y="62091"/>
                  <a:pt x="385271" y="74021"/>
                  <a:pt x="380124" y="86274"/>
                </a:cubicBezTo>
                <a:cubicBezTo>
                  <a:pt x="384536" y="86596"/>
                  <a:pt x="388947" y="86918"/>
                  <a:pt x="393359" y="87241"/>
                </a:cubicBezTo>
                <a:cubicBezTo>
                  <a:pt x="401447" y="80470"/>
                  <a:pt x="408799" y="73376"/>
                  <a:pt x="422769" y="61124"/>
                </a:cubicBezTo>
                <a:cubicBezTo>
                  <a:pt x="424975" y="74666"/>
                  <a:pt x="426446" y="81759"/>
                  <a:pt x="427181" y="84984"/>
                </a:cubicBezTo>
                <a:cubicBezTo>
                  <a:pt x="500706" y="79502"/>
                  <a:pt x="568350" y="74021"/>
                  <a:pt x="636730" y="68863"/>
                </a:cubicBezTo>
                <a:cubicBezTo>
                  <a:pt x="639671" y="74666"/>
                  <a:pt x="642612" y="80148"/>
                  <a:pt x="645553" y="85951"/>
                </a:cubicBezTo>
                <a:cubicBezTo>
                  <a:pt x="628642" y="87563"/>
                  <a:pt x="603643" y="86918"/>
                  <a:pt x="596290" y="91755"/>
                </a:cubicBezTo>
                <a:cubicBezTo>
                  <a:pt x="583791" y="99816"/>
                  <a:pt x="580850" y="111100"/>
                  <a:pt x="572762" y="123030"/>
                </a:cubicBezTo>
                <a:cubicBezTo>
                  <a:pt x="583056" y="128189"/>
                  <a:pt x="608790" y="134960"/>
                  <a:pt x="613201" y="143666"/>
                </a:cubicBezTo>
                <a:cubicBezTo>
                  <a:pt x="627171" y="171717"/>
                  <a:pt x="662464" y="172362"/>
                  <a:pt x="714668" y="164946"/>
                </a:cubicBezTo>
                <a:cubicBezTo>
                  <a:pt x="728638" y="163011"/>
                  <a:pt x="749224" y="170105"/>
                  <a:pt x="766135" y="173006"/>
                </a:cubicBezTo>
                <a:cubicBezTo>
                  <a:pt x="763929" y="175586"/>
                  <a:pt x="762459" y="178488"/>
                  <a:pt x="760253" y="181391"/>
                </a:cubicBezTo>
                <a:cubicBezTo>
                  <a:pt x="719815" y="181391"/>
                  <a:pt x="678640" y="181391"/>
                  <a:pt x="641141" y="181391"/>
                </a:cubicBezTo>
                <a:cubicBezTo>
                  <a:pt x="641141" y="186226"/>
                  <a:pt x="641141" y="194932"/>
                  <a:pt x="641141" y="203315"/>
                </a:cubicBezTo>
                <a:cubicBezTo>
                  <a:pt x="730107" y="188806"/>
                  <a:pt x="781576" y="193320"/>
                  <a:pt x="808045" y="217824"/>
                </a:cubicBezTo>
                <a:cubicBezTo>
                  <a:pt x="871278" y="211376"/>
                  <a:pt x="935246" y="205250"/>
                  <a:pt x="1020535" y="196544"/>
                </a:cubicBezTo>
                <a:cubicBezTo>
                  <a:pt x="980096" y="214923"/>
                  <a:pt x="952157" y="227820"/>
                  <a:pt x="922011" y="241684"/>
                </a:cubicBezTo>
                <a:cubicBezTo>
                  <a:pt x="949216" y="241684"/>
                  <a:pt x="976419" y="241684"/>
                  <a:pt x="1003624" y="241684"/>
                </a:cubicBezTo>
                <a:cubicBezTo>
                  <a:pt x="1004359" y="243619"/>
                  <a:pt x="1005095" y="245231"/>
                  <a:pt x="1005830" y="247166"/>
                </a:cubicBezTo>
                <a:cubicBezTo>
                  <a:pt x="980096" y="250712"/>
                  <a:pt x="954363" y="254259"/>
                  <a:pt x="929364" y="257483"/>
                </a:cubicBezTo>
                <a:cubicBezTo>
                  <a:pt x="944069" y="282310"/>
                  <a:pt x="944069" y="282310"/>
                  <a:pt x="1030094" y="267479"/>
                </a:cubicBezTo>
                <a:cubicBezTo>
                  <a:pt x="1025682" y="281987"/>
                  <a:pt x="1022006" y="294885"/>
                  <a:pt x="1019800" y="302945"/>
                </a:cubicBezTo>
                <a:cubicBezTo>
                  <a:pt x="953626" y="296497"/>
                  <a:pt x="900687" y="291660"/>
                  <a:pt x="844073" y="286179"/>
                </a:cubicBezTo>
                <a:cubicBezTo>
                  <a:pt x="841132" y="315520"/>
                  <a:pt x="810251" y="341315"/>
                  <a:pt x="883777" y="358403"/>
                </a:cubicBezTo>
                <a:cubicBezTo>
                  <a:pt x="896277" y="361305"/>
                  <a:pt x="900687" y="380006"/>
                  <a:pt x="891865" y="388067"/>
                </a:cubicBezTo>
                <a:cubicBezTo>
                  <a:pt x="885983" y="393225"/>
                  <a:pt x="848485" y="395805"/>
                  <a:pt x="828633" y="393549"/>
                </a:cubicBezTo>
                <a:cubicBezTo>
                  <a:pt x="785252" y="388389"/>
                  <a:pt x="744814" y="377426"/>
                  <a:pt x="701433" y="371945"/>
                </a:cubicBezTo>
                <a:cubicBezTo>
                  <a:pt x="638200" y="363884"/>
                  <a:pt x="572762" y="358403"/>
                  <a:pt x="508060" y="351955"/>
                </a:cubicBezTo>
                <a:cubicBezTo>
                  <a:pt x="502912" y="355179"/>
                  <a:pt x="498500" y="358081"/>
                  <a:pt x="494090" y="360983"/>
                </a:cubicBezTo>
                <a:cubicBezTo>
                  <a:pt x="569086" y="392903"/>
                  <a:pt x="644082" y="424823"/>
                  <a:pt x="731579" y="462226"/>
                </a:cubicBezTo>
                <a:cubicBezTo>
                  <a:pt x="632318" y="451585"/>
                  <a:pt x="547763" y="442558"/>
                  <a:pt x="452180" y="432239"/>
                </a:cubicBezTo>
                <a:cubicBezTo>
                  <a:pt x="492618" y="452875"/>
                  <a:pt x="524236" y="469318"/>
                  <a:pt x="555116" y="485440"/>
                </a:cubicBezTo>
                <a:cubicBezTo>
                  <a:pt x="541147" y="487697"/>
                  <a:pt x="527177" y="489954"/>
                  <a:pt x="492618" y="495758"/>
                </a:cubicBezTo>
                <a:cubicBezTo>
                  <a:pt x="577174" y="493501"/>
                  <a:pt x="637465" y="491889"/>
                  <a:pt x="698492" y="490277"/>
                </a:cubicBezTo>
                <a:cubicBezTo>
                  <a:pt x="699227" y="493823"/>
                  <a:pt x="699227" y="497047"/>
                  <a:pt x="699961" y="500594"/>
                </a:cubicBezTo>
                <a:cubicBezTo>
                  <a:pt x="680109" y="502852"/>
                  <a:pt x="660258" y="505108"/>
                  <a:pt x="630848" y="508655"/>
                </a:cubicBezTo>
                <a:cubicBezTo>
                  <a:pt x="713931" y="549925"/>
                  <a:pt x="790399" y="587972"/>
                  <a:pt x="869072" y="626986"/>
                </a:cubicBezTo>
                <a:cubicBezTo>
                  <a:pt x="843338" y="632790"/>
                  <a:pt x="829368" y="636015"/>
                  <a:pt x="813192" y="639560"/>
                </a:cubicBezTo>
                <a:cubicBezTo>
                  <a:pt x="913188" y="639560"/>
                  <a:pt x="1008036" y="639560"/>
                  <a:pt x="1098473" y="639560"/>
                </a:cubicBezTo>
                <a:cubicBezTo>
                  <a:pt x="1091121" y="658262"/>
                  <a:pt x="1084503" y="675995"/>
                  <a:pt x="1077886" y="693729"/>
                </a:cubicBezTo>
                <a:cubicBezTo>
                  <a:pt x="1116119" y="694374"/>
                  <a:pt x="1154353" y="695341"/>
                  <a:pt x="1192586" y="694696"/>
                </a:cubicBezTo>
                <a:cubicBezTo>
                  <a:pt x="1210232" y="694374"/>
                  <a:pt x="1227878" y="688893"/>
                  <a:pt x="1245525" y="688570"/>
                </a:cubicBezTo>
                <a:cubicBezTo>
                  <a:pt x="1265377" y="688247"/>
                  <a:pt x="1285229" y="691472"/>
                  <a:pt x="1305081" y="693084"/>
                </a:cubicBezTo>
                <a:cubicBezTo>
                  <a:pt x="1294052" y="698566"/>
                  <a:pt x="1282288" y="703724"/>
                  <a:pt x="1271994" y="709528"/>
                </a:cubicBezTo>
                <a:cubicBezTo>
                  <a:pt x="1267583" y="712107"/>
                  <a:pt x="1265377" y="715654"/>
                  <a:pt x="1261701" y="718556"/>
                </a:cubicBezTo>
                <a:cubicBezTo>
                  <a:pt x="1252142" y="725650"/>
                  <a:pt x="1242584" y="733065"/>
                  <a:pt x="1229349" y="743383"/>
                </a:cubicBezTo>
                <a:cubicBezTo>
                  <a:pt x="1229349" y="767243"/>
                  <a:pt x="1229349" y="797229"/>
                  <a:pt x="1229349" y="827859"/>
                </a:cubicBezTo>
                <a:cubicBezTo>
                  <a:pt x="1220526" y="829472"/>
                  <a:pt x="1210967" y="832374"/>
                  <a:pt x="1200674" y="832374"/>
                </a:cubicBezTo>
                <a:cubicBezTo>
                  <a:pt x="1072004" y="833985"/>
                  <a:pt x="1048475" y="874612"/>
                  <a:pt x="1021272" y="918462"/>
                </a:cubicBezTo>
                <a:cubicBezTo>
                  <a:pt x="1012447" y="933616"/>
                  <a:pt x="960245" y="943289"/>
                  <a:pt x="927893" y="955541"/>
                </a:cubicBezTo>
                <a:cubicBezTo>
                  <a:pt x="921276" y="941354"/>
                  <a:pt x="914657" y="927168"/>
                  <a:pt x="907306" y="912981"/>
                </a:cubicBezTo>
                <a:cubicBezTo>
                  <a:pt x="906569" y="911691"/>
                  <a:pt x="898483" y="910724"/>
                  <a:pt x="882307" y="906855"/>
                </a:cubicBezTo>
                <a:cubicBezTo>
                  <a:pt x="878630" y="918784"/>
                  <a:pt x="865396" y="932326"/>
                  <a:pt x="874954" y="938130"/>
                </a:cubicBezTo>
                <a:cubicBezTo>
                  <a:pt x="927893" y="969728"/>
                  <a:pt x="877895" y="988429"/>
                  <a:pt x="835985" y="1007775"/>
                </a:cubicBezTo>
                <a:cubicBezTo>
                  <a:pt x="858778" y="1016803"/>
                  <a:pt x="881571" y="1025830"/>
                  <a:pt x="896277" y="1031634"/>
                </a:cubicBezTo>
                <a:cubicBezTo>
                  <a:pt x="856573" y="1044532"/>
                  <a:pt x="819074" y="1064523"/>
                  <a:pt x="774223" y="1069036"/>
                </a:cubicBezTo>
                <a:cubicBezTo>
                  <a:pt x="728638" y="1073550"/>
                  <a:pt x="697757" y="1104825"/>
                  <a:pt x="630112" y="1083222"/>
                </a:cubicBezTo>
                <a:cubicBezTo>
                  <a:pt x="602908" y="1074517"/>
                  <a:pt x="533058" y="1063232"/>
                  <a:pt x="503647" y="1091605"/>
                </a:cubicBezTo>
                <a:cubicBezTo>
                  <a:pt x="477179" y="1117078"/>
                  <a:pt x="458797" y="1143839"/>
                  <a:pt x="434533" y="1173180"/>
                </a:cubicBezTo>
                <a:cubicBezTo>
                  <a:pt x="458062" y="1171246"/>
                  <a:pt x="469826" y="1170279"/>
                  <a:pt x="483061" y="1169311"/>
                </a:cubicBezTo>
                <a:cubicBezTo>
                  <a:pt x="474238" y="1212194"/>
                  <a:pt x="494090" y="1224447"/>
                  <a:pt x="560998" y="1183498"/>
                </a:cubicBezTo>
                <a:cubicBezTo>
                  <a:pt x="566880" y="1192526"/>
                  <a:pt x="573497" y="1201232"/>
                  <a:pt x="579379" y="1210259"/>
                </a:cubicBezTo>
                <a:cubicBezTo>
                  <a:pt x="608790" y="1179951"/>
                  <a:pt x="612466" y="1142550"/>
                  <a:pt x="720550" y="1156091"/>
                </a:cubicBezTo>
                <a:cubicBezTo>
                  <a:pt x="719815" y="1161573"/>
                  <a:pt x="719078" y="1169311"/>
                  <a:pt x="717609" y="1182209"/>
                </a:cubicBezTo>
                <a:cubicBezTo>
                  <a:pt x="788928" y="1180274"/>
                  <a:pt x="855837" y="1178017"/>
                  <a:pt x="922745" y="1176082"/>
                </a:cubicBezTo>
                <a:cubicBezTo>
                  <a:pt x="924217" y="1179307"/>
                  <a:pt x="925687" y="1182209"/>
                  <a:pt x="927158" y="1185110"/>
                </a:cubicBezTo>
                <a:cubicBezTo>
                  <a:pt x="874219" y="1191881"/>
                  <a:pt x="821280" y="1198653"/>
                  <a:pt x="759518" y="1206391"/>
                </a:cubicBezTo>
                <a:cubicBezTo>
                  <a:pt x="757312" y="1209292"/>
                  <a:pt x="748490" y="1221222"/>
                  <a:pt x="744814" y="1226381"/>
                </a:cubicBezTo>
                <a:cubicBezTo>
                  <a:pt x="659523" y="1229605"/>
                  <a:pt x="585997" y="1232185"/>
                  <a:pt x="531587" y="1234120"/>
                </a:cubicBezTo>
                <a:cubicBezTo>
                  <a:pt x="497765" y="1266040"/>
                  <a:pt x="468356" y="1294091"/>
                  <a:pt x="438210" y="1322465"/>
                </a:cubicBezTo>
                <a:cubicBezTo>
                  <a:pt x="502178" y="1316983"/>
                  <a:pt x="568350" y="1311502"/>
                  <a:pt x="646288" y="1305054"/>
                </a:cubicBezTo>
                <a:cubicBezTo>
                  <a:pt x="622025" y="1296026"/>
                  <a:pt x="607319" y="1290544"/>
                  <a:pt x="587467" y="1283129"/>
                </a:cubicBezTo>
                <a:cubicBezTo>
                  <a:pt x="625701" y="1282483"/>
                  <a:pt x="652906" y="1281839"/>
                  <a:pt x="685257" y="1281194"/>
                </a:cubicBezTo>
                <a:cubicBezTo>
                  <a:pt x="689669" y="1311502"/>
                  <a:pt x="693345" y="1340521"/>
                  <a:pt x="697020" y="1370185"/>
                </a:cubicBezTo>
                <a:cubicBezTo>
                  <a:pt x="715402" y="1367282"/>
                  <a:pt x="736726" y="1361479"/>
                  <a:pt x="760253" y="1360189"/>
                </a:cubicBezTo>
                <a:cubicBezTo>
                  <a:pt x="778636" y="1359221"/>
                  <a:pt x="813927" y="1363091"/>
                  <a:pt x="814663" y="1365993"/>
                </a:cubicBezTo>
                <a:cubicBezTo>
                  <a:pt x="821280" y="1394689"/>
                  <a:pt x="870543" y="1385661"/>
                  <a:pt x="906569" y="1386951"/>
                </a:cubicBezTo>
                <a:cubicBezTo>
                  <a:pt x="939656" y="1388240"/>
                  <a:pt x="973478" y="1387273"/>
                  <a:pt x="1006565" y="1387273"/>
                </a:cubicBezTo>
                <a:cubicBezTo>
                  <a:pt x="1008036" y="1390497"/>
                  <a:pt x="1008771" y="1393722"/>
                  <a:pt x="1010242" y="1396946"/>
                </a:cubicBezTo>
                <a:cubicBezTo>
                  <a:pt x="977156" y="1402105"/>
                  <a:pt x="944069" y="1407264"/>
                  <a:pt x="909512" y="1412745"/>
                </a:cubicBezTo>
                <a:cubicBezTo>
                  <a:pt x="941128" y="1418226"/>
                  <a:pt x="970537" y="1423385"/>
                  <a:pt x="1003624" y="1428866"/>
                </a:cubicBezTo>
                <a:cubicBezTo>
                  <a:pt x="990389" y="1455628"/>
                  <a:pt x="977156" y="1480777"/>
                  <a:pt x="965392" y="1503992"/>
                </a:cubicBezTo>
                <a:cubicBezTo>
                  <a:pt x="1020535" y="1499156"/>
                  <a:pt x="1060975" y="1495609"/>
                  <a:pt x="1119796" y="1490450"/>
                </a:cubicBezTo>
                <a:cubicBezTo>
                  <a:pt x="1088915" y="1504960"/>
                  <a:pt x="1072739" y="1512376"/>
                  <a:pt x="1057298" y="1519791"/>
                </a:cubicBezTo>
                <a:cubicBezTo>
                  <a:pt x="1074945" y="1529786"/>
                  <a:pt x="1089650" y="1538492"/>
                  <a:pt x="1105091" y="1547519"/>
                </a:cubicBezTo>
                <a:cubicBezTo>
                  <a:pt x="1128619" y="1538815"/>
                  <a:pt x="1153618" y="1529786"/>
                  <a:pt x="1194056" y="1514955"/>
                </a:cubicBezTo>
                <a:cubicBezTo>
                  <a:pt x="1174941" y="1539459"/>
                  <a:pt x="1162441" y="1554614"/>
                  <a:pt x="1150677" y="1569768"/>
                </a:cubicBezTo>
                <a:cubicBezTo>
                  <a:pt x="1202144" y="1553646"/>
                  <a:pt x="1305816" y="1551711"/>
                  <a:pt x="1238172" y="1508507"/>
                </a:cubicBezTo>
                <a:cubicBezTo>
                  <a:pt x="1286699" y="1494641"/>
                  <a:pt x="1329345" y="1478198"/>
                  <a:pt x="1378607" y="1469814"/>
                </a:cubicBezTo>
                <a:cubicBezTo>
                  <a:pt x="1430076" y="1461109"/>
                  <a:pt x="1488161" y="1460142"/>
                  <a:pt x="1542570" y="1455951"/>
                </a:cubicBezTo>
                <a:cubicBezTo>
                  <a:pt x="1560216" y="1469170"/>
                  <a:pt x="1572716" y="1489160"/>
                  <a:pt x="1602126" y="1498833"/>
                </a:cubicBezTo>
                <a:cubicBezTo>
                  <a:pt x="1633743" y="1509151"/>
                  <a:pt x="1681535" y="1511730"/>
                  <a:pt x="1723444" y="1513665"/>
                </a:cubicBezTo>
                <a:cubicBezTo>
                  <a:pt x="1738149" y="1514310"/>
                  <a:pt x="1755060" y="1502057"/>
                  <a:pt x="1769030" y="1496577"/>
                </a:cubicBezTo>
                <a:cubicBezTo>
                  <a:pt x="1761678" y="1486258"/>
                  <a:pt x="1755795" y="1476908"/>
                  <a:pt x="1749178" y="1467558"/>
                </a:cubicBezTo>
                <a:cubicBezTo>
                  <a:pt x="1870497" y="1462399"/>
                  <a:pt x="1987402" y="1457240"/>
                  <a:pt x="2103574" y="1452404"/>
                </a:cubicBezTo>
                <a:cubicBezTo>
                  <a:pt x="2103574" y="1454338"/>
                  <a:pt x="2104308" y="1456595"/>
                  <a:pt x="2104308" y="1458530"/>
                </a:cubicBezTo>
                <a:cubicBezTo>
                  <a:pt x="1999902" y="1470459"/>
                  <a:pt x="1896231" y="1482067"/>
                  <a:pt x="1792559" y="1493674"/>
                </a:cubicBezTo>
                <a:cubicBezTo>
                  <a:pt x="1794029" y="1496577"/>
                  <a:pt x="1796235" y="1499478"/>
                  <a:pt x="1797704" y="1502380"/>
                </a:cubicBezTo>
                <a:cubicBezTo>
                  <a:pt x="1955051" y="1488516"/>
                  <a:pt x="2111661" y="1474651"/>
                  <a:pt x="2281507" y="1459820"/>
                </a:cubicBezTo>
                <a:cubicBezTo>
                  <a:pt x="2263860" y="1472717"/>
                  <a:pt x="2256508" y="1477875"/>
                  <a:pt x="2245479" y="1485613"/>
                </a:cubicBezTo>
                <a:cubicBezTo>
                  <a:pt x="2310917" y="1487549"/>
                  <a:pt x="2369737" y="1489483"/>
                  <a:pt x="2435911" y="1491418"/>
                </a:cubicBezTo>
                <a:cubicBezTo>
                  <a:pt x="2424882" y="1499478"/>
                  <a:pt x="2419000" y="1510440"/>
                  <a:pt x="2407236" y="1511730"/>
                </a:cubicBezTo>
                <a:cubicBezTo>
                  <a:pt x="2202833" y="1536235"/>
                  <a:pt x="2005784" y="1586534"/>
                  <a:pt x="1774912" y="1543974"/>
                </a:cubicBezTo>
                <a:cubicBezTo>
                  <a:pt x="1777853" y="1555258"/>
                  <a:pt x="1779324" y="1562674"/>
                  <a:pt x="1781530" y="1570412"/>
                </a:cubicBezTo>
                <a:lnTo>
                  <a:pt x="1778589" y="1574604"/>
                </a:lnTo>
                <a:cubicBezTo>
                  <a:pt x="1815352" y="1581375"/>
                  <a:pt x="1831528" y="1602655"/>
                  <a:pt x="1889612" y="1594595"/>
                </a:cubicBezTo>
                <a:cubicBezTo>
                  <a:pt x="1988138" y="1580730"/>
                  <a:pt x="2091072" y="1572024"/>
                  <a:pt x="2192540" y="1562029"/>
                </a:cubicBezTo>
                <a:cubicBezTo>
                  <a:pt x="2221950" y="1559127"/>
                  <a:pt x="2253567" y="1558805"/>
                  <a:pt x="2275624" y="1557515"/>
                </a:cubicBezTo>
                <a:cubicBezTo>
                  <a:pt x="2269742" y="1597174"/>
                  <a:pt x="2186658" y="1616197"/>
                  <a:pt x="2202098" y="1656178"/>
                </a:cubicBezTo>
                <a:cubicBezTo>
                  <a:pt x="2206510" y="1667464"/>
                  <a:pt x="2160188" y="1683908"/>
                  <a:pt x="2132983" y="1696160"/>
                </a:cubicBezTo>
                <a:cubicBezTo>
                  <a:pt x="2118278" y="1702608"/>
                  <a:pt x="2094751" y="1705509"/>
                  <a:pt x="2074899" y="1710024"/>
                </a:cubicBezTo>
                <a:cubicBezTo>
                  <a:pt x="2076368" y="1712604"/>
                  <a:pt x="2077840" y="1714860"/>
                  <a:pt x="2079310" y="1717439"/>
                </a:cubicBezTo>
                <a:cubicBezTo>
                  <a:pt x="2148424" y="1715505"/>
                  <a:pt x="2216803" y="1713893"/>
                  <a:pt x="2285918" y="1711959"/>
                </a:cubicBezTo>
                <a:cubicBezTo>
                  <a:pt x="2129307" y="1729692"/>
                  <a:pt x="1972697" y="1751939"/>
                  <a:pt x="1810205" y="1722599"/>
                </a:cubicBezTo>
                <a:cubicBezTo>
                  <a:pt x="1877849" y="1740655"/>
                  <a:pt x="1945492" y="1756776"/>
                  <a:pt x="2018281" y="1764837"/>
                </a:cubicBezTo>
                <a:cubicBezTo>
                  <a:pt x="2069752" y="1770641"/>
                  <a:pt x="2128573" y="1767416"/>
                  <a:pt x="2182981" y="1764515"/>
                </a:cubicBezTo>
                <a:cubicBezTo>
                  <a:pt x="2242538" y="1761290"/>
                  <a:pt x="2330768" y="1761935"/>
                  <a:pt x="2352826" y="1746458"/>
                </a:cubicBezTo>
                <a:cubicBezTo>
                  <a:pt x="2384442" y="1724211"/>
                  <a:pt x="2425617" y="1719697"/>
                  <a:pt x="2467527" y="1710668"/>
                </a:cubicBezTo>
                <a:cubicBezTo>
                  <a:pt x="2480761" y="1707768"/>
                  <a:pt x="2497673" y="1708412"/>
                  <a:pt x="2513114" y="1707445"/>
                </a:cubicBezTo>
                <a:cubicBezTo>
                  <a:pt x="2507967" y="1714860"/>
                  <a:pt x="2502820" y="1722276"/>
                  <a:pt x="2498408" y="1729047"/>
                </a:cubicBezTo>
                <a:cubicBezTo>
                  <a:pt x="2512378" y="1729370"/>
                  <a:pt x="2532230" y="1730337"/>
                  <a:pt x="2552081" y="1730982"/>
                </a:cubicBezTo>
                <a:cubicBezTo>
                  <a:pt x="2552081" y="1733561"/>
                  <a:pt x="2551347" y="1735818"/>
                  <a:pt x="2551347" y="1738398"/>
                </a:cubicBezTo>
                <a:cubicBezTo>
                  <a:pt x="2532966" y="1740010"/>
                  <a:pt x="2513849" y="1741944"/>
                  <a:pt x="2499144" y="1743234"/>
                </a:cubicBezTo>
                <a:cubicBezTo>
                  <a:pt x="2507967" y="1754196"/>
                  <a:pt x="2515319" y="1763869"/>
                  <a:pt x="2521202" y="1771930"/>
                </a:cubicBezTo>
                <a:cubicBezTo>
                  <a:pt x="2429294" y="1785151"/>
                  <a:pt x="2333709" y="1768706"/>
                  <a:pt x="2263125" y="1799660"/>
                </a:cubicBezTo>
                <a:cubicBezTo>
                  <a:pt x="2312387" y="1807075"/>
                  <a:pt x="2360180" y="1812233"/>
                  <a:pt x="2407236" y="1811911"/>
                </a:cubicBezTo>
                <a:cubicBezTo>
                  <a:pt x="2479291" y="1811266"/>
                  <a:pt x="2549877" y="1783861"/>
                  <a:pt x="2624872" y="1810622"/>
                </a:cubicBezTo>
                <a:cubicBezTo>
                  <a:pt x="2629284" y="1812556"/>
                  <a:pt x="2657224" y="1807720"/>
                  <a:pt x="2658695" y="1804818"/>
                </a:cubicBezTo>
                <a:cubicBezTo>
                  <a:pt x="2677076" y="1757743"/>
                  <a:pt x="2743250" y="1787084"/>
                  <a:pt x="2791042" y="1786439"/>
                </a:cubicBezTo>
                <a:cubicBezTo>
                  <a:pt x="2817511" y="1878331"/>
                  <a:pt x="2950593" y="1810299"/>
                  <a:pt x="3029265" y="1818360"/>
                </a:cubicBezTo>
                <a:cubicBezTo>
                  <a:pt x="3013089" y="1840930"/>
                  <a:pt x="2996915" y="1863178"/>
                  <a:pt x="2980739" y="1885425"/>
                </a:cubicBezTo>
                <a:cubicBezTo>
                  <a:pt x="2988092" y="1886392"/>
                  <a:pt x="2995444" y="1887682"/>
                  <a:pt x="3002797" y="1888649"/>
                </a:cubicBezTo>
                <a:cubicBezTo>
                  <a:pt x="3063823" y="1843831"/>
                  <a:pt x="3164554" y="1846089"/>
                  <a:pt x="3269694" y="1843831"/>
                </a:cubicBezTo>
                <a:cubicBezTo>
                  <a:pt x="3257197" y="1860276"/>
                  <a:pt x="3246902" y="1873495"/>
                  <a:pt x="3229257" y="1896387"/>
                </a:cubicBezTo>
                <a:cubicBezTo>
                  <a:pt x="3299841" y="1885102"/>
                  <a:pt x="3351309" y="1877042"/>
                  <a:pt x="3408660" y="1867691"/>
                </a:cubicBezTo>
                <a:cubicBezTo>
                  <a:pt x="3395425" y="1884135"/>
                  <a:pt x="3385131" y="1896065"/>
                  <a:pt x="3374838" y="1908962"/>
                </a:cubicBezTo>
                <a:cubicBezTo>
                  <a:pt x="3460864" y="1901869"/>
                  <a:pt x="3541007" y="1895420"/>
                  <a:pt x="3627032" y="1888649"/>
                </a:cubicBezTo>
                <a:cubicBezTo>
                  <a:pt x="3627767" y="1885102"/>
                  <a:pt x="3629973" y="1873818"/>
                  <a:pt x="3632179" y="1862533"/>
                </a:cubicBezTo>
                <a:cubicBezTo>
                  <a:pt x="3657912" y="1864145"/>
                  <a:pt x="3684382" y="1869949"/>
                  <a:pt x="3702027" y="1866402"/>
                </a:cubicBezTo>
                <a:cubicBezTo>
                  <a:pt x="3840257" y="1838995"/>
                  <a:pt x="3973339" y="1825776"/>
                  <a:pt x="4119654" y="1861243"/>
                </a:cubicBezTo>
                <a:cubicBezTo>
                  <a:pt x="4204210" y="1881556"/>
                  <a:pt x="4305676" y="1881556"/>
                  <a:pt x="4401997" y="1878977"/>
                </a:cubicBezTo>
                <a:cubicBezTo>
                  <a:pt x="4463757" y="1877365"/>
                  <a:pt x="4524784" y="1872206"/>
                  <a:pt x="4595369" y="1868336"/>
                </a:cubicBezTo>
                <a:cubicBezTo>
                  <a:pt x="4599044" y="1871561"/>
                  <a:pt x="4608602" y="1879944"/>
                  <a:pt x="4613751" y="1884780"/>
                </a:cubicBezTo>
                <a:cubicBezTo>
                  <a:pt x="4578459" y="1886070"/>
                  <a:pt x="4546843" y="1885425"/>
                  <a:pt x="4515961" y="1888327"/>
                </a:cubicBezTo>
                <a:cubicBezTo>
                  <a:pt x="4495373" y="1890261"/>
                  <a:pt x="4476257" y="1895743"/>
                  <a:pt x="4458612" y="1901224"/>
                </a:cubicBezTo>
                <a:cubicBezTo>
                  <a:pt x="4456405" y="1901869"/>
                  <a:pt x="4465964" y="1914766"/>
                  <a:pt x="4473315" y="1915411"/>
                </a:cubicBezTo>
                <a:cubicBezTo>
                  <a:pt x="4493904" y="1917346"/>
                  <a:pt x="4515961" y="1915734"/>
                  <a:pt x="4537283" y="1915088"/>
                </a:cubicBezTo>
                <a:cubicBezTo>
                  <a:pt x="4546843" y="1914766"/>
                  <a:pt x="4556400" y="1913476"/>
                  <a:pt x="4565958" y="1912509"/>
                </a:cubicBezTo>
                <a:cubicBezTo>
                  <a:pt x="4565958" y="1918958"/>
                  <a:pt x="4565958" y="1923149"/>
                  <a:pt x="4565958" y="1927664"/>
                </a:cubicBezTo>
                <a:cubicBezTo>
                  <a:pt x="4598311" y="1915411"/>
                  <a:pt x="4630660" y="1902837"/>
                  <a:pt x="4670366" y="1887682"/>
                </a:cubicBezTo>
                <a:cubicBezTo>
                  <a:pt x="4715217" y="1889617"/>
                  <a:pt x="4773302" y="1892196"/>
                  <a:pt x="4832123" y="1894776"/>
                </a:cubicBezTo>
                <a:cubicBezTo>
                  <a:pt x="4832123" y="1898322"/>
                  <a:pt x="4832123" y="1901547"/>
                  <a:pt x="4832123" y="1905093"/>
                </a:cubicBezTo>
                <a:cubicBezTo>
                  <a:pt x="4789477" y="1906384"/>
                  <a:pt x="4746833" y="1907673"/>
                  <a:pt x="4704187" y="1908962"/>
                </a:cubicBezTo>
                <a:cubicBezTo>
                  <a:pt x="4703452" y="1912831"/>
                  <a:pt x="4701982" y="1916700"/>
                  <a:pt x="4701248" y="1920570"/>
                </a:cubicBezTo>
                <a:cubicBezTo>
                  <a:pt x="4826241" y="1927664"/>
                  <a:pt x="4950499" y="1934756"/>
                  <a:pt x="5075494" y="1941850"/>
                </a:cubicBezTo>
                <a:cubicBezTo>
                  <a:pt x="5076228" y="1944752"/>
                  <a:pt x="5077700" y="1947654"/>
                  <a:pt x="5078435" y="1950555"/>
                </a:cubicBezTo>
                <a:cubicBezTo>
                  <a:pt x="4968880" y="1961518"/>
                  <a:pt x="4860063" y="1972804"/>
                  <a:pt x="4762273" y="1982799"/>
                </a:cubicBezTo>
                <a:cubicBezTo>
                  <a:pt x="4859326" y="1982799"/>
                  <a:pt x="4967410" y="1982799"/>
                  <a:pt x="5075494" y="1982799"/>
                </a:cubicBezTo>
                <a:cubicBezTo>
                  <a:pt x="5075494" y="1986023"/>
                  <a:pt x="5076228" y="1988925"/>
                  <a:pt x="5076228" y="1992149"/>
                </a:cubicBezTo>
                <a:cubicBezTo>
                  <a:pt x="5014468" y="1995373"/>
                  <a:pt x="4951970" y="1998598"/>
                  <a:pt x="4878444" y="2002144"/>
                </a:cubicBezTo>
                <a:cubicBezTo>
                  <a:pt x="5037994" y="2021168"/>
                  <a:pt x="5182842" y="2038256"/>
                  <a:pt x="5339451" y="2056635"/>
                </a:cubicBezTo>
                <a:cubicBezTo>
                  <a:pt x="5293866" y="2066630"/>
                  <a:pt x="5263720" y="2073401"/>
                  <a:pt x="5233574" y="2080171"/>
                </a:cubicBezTo>
                <a:cubicBezTo>
                  <a:pt x="5235045" y="2083396"/>
                  <a:pt x="5235780" y="2086298"/>
                  <a:pt x="5237249" y="2089523"/>
                </a:cubicBezTo>
                <a:cubicBezTo>
                  <a:pt x="5284308" y="2093069"/>
                  <a:pt x="5332100" y="2096938"/>
                  <a:pt x="5379891" y="2100807"/>
                </a:cubicBezTo>
                <a:cubicBezTo>
                  <a:pt x="5403419" y="2102419"/>
                  <a:pt x="5427683" y="2104354"/>
                  <a:pt x="5451211" y="2106289"/>
                </a:cubicBezTo>
                <a:cubicBezTo>
                  <a:pt x="5443123" y="2113059"/>
                  <a:pt x="5429888" y="2119508"/>
                  <a:pt x="5428418" y="2126602"/>
                </a:cubicBezTo>
                <a:cubicBezTo>
                  <a:pt x="5426212" y="2134663"/>
                  <a:pt x="5429888" y="2147560"/>
                  <a:pt x="5440918" y="2150139"/>
                </a:cubicBezTo>
                <a:cubicBezTo>
                  <a:pt x="5485769" y="2160134"/>
                  <a:pt x="5532825" y="2172387"/>
                  <a:pt x="5581352" y="2174321"/>
                </a:cubicBezTo>
                <a:cubicBezTo>
                  <a:pt x="5725463" y="2180447"/>
                  <a:pt x="5871046" y="2182382"/>
                  <a:pt x="6012949" y="2185928"/>
                </a:cubicBezTo>
                <a:cubicBezTo>
                  <a:pt x="5964423" y="2198503"/>
                  <a:pt x="5910014" y="2212045"/>
                  <a:pt x="5856339" y="2225909"/>
                </a:cubicBezTo>
                <a:lnTo>
                  <a:pt x="5860948" y="2230120"/>
                </a:lnTo>
                <a:lnTo>
                  <a:pt x="0" y="223012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632" y="559678"/>
            <a:ext cx="2664267" cy="46902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73727" y="638280"/>
            <a:ext cx="1794394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635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1023899" y="732363"/>
            <a:ext cx="200362" cy="123652"/>
            <a:chOff x="11023899" y="732363"/>
            <a:chExt cx="200362" cy="123652"/>
          </a:xfrm>
        </p:grpSpPr>
        <p:sp>
          <p:nvSpPr>
            <p:cNvPr id="10" name="标题 1"/>
            <p:cNvSpPr txBox="1"/>
            <p:nvPr/>
          </p:nvSpPr>
          <p:spPr>
            <a:xfrm>
              <a:off x="11052522" y="732363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052522" y="84234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1023899" y="78735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flipH="1">
            <a:off x="10480351" y="6235700"/>
            <a:ext cx="1038549" cy="143526"/>
          </a:xfrm>
          <a:custGeom>
            <a:avLst/>
            <a:gdLst>
              <a:gd name="connsiteX0" fmla="*/ 34289996 w 35242500"/>
              <a:gd name="connsiteY0" fmla="*/ 6350 h 4870450"/>
              <a:gd name="connsiteX1" fmla="*/ 35035760 w 35242500"/>
              <a:gd name="connsiteY1" fmla="*/ 6350 h 4870450"/>
              <a:gd name="connsiteX2" fmla="*/ 35043164 w 35242500"/>
              <a:gd name="connsiteY2" fmla="*/ 68860 h 4870450"/>
              <a:gd name="connsiteX3" fmla="*/ 35210300 w 35242500"/>
              <a:gd name="connsiteY3" fmla="*/ 298450 h 4870450"/>
              <a:gd name="connsiteX4" fmla="*/ 35242500 w 35242500"/>
              <a:gd name="connsiteY4" fmla="*/ 298450 h 4870450"/>
              <a:gd name="connsiteX5" fmla="*/ 35242500 w 35242500"/>
              <a:gd name="connsiteY5" fmla="*/ 984250 h 4870450"/>
              <a:gd name="connsiteX6" fmla="*/ 35210340 w 35242500"/>
              <a:gd name="connsiteY6" fmla="*/ 984250 h 4870450"/>
              <a:gd name="connsiteX7" fmla="*/ 35043208 w 35242500"/>
              <a:gd name="connsiteY7" fmla="*/ 1100690 h 4870450"/>
              <a:gd name="connsiteX8" fmla="*/ 34918456 w 35242500"/>
              <a:gd name="connsiteY8" fmla="*/ 1209767 h 4870450"/>
              <a:gd name="connsiteX9" fmla="*/ 34701160 w 35242500"/>
              <a:gd name="connsiteY9" fmla="*/ 1371600 h 4870450"/>
              <a:gd name="connsiteX10" fmla="*/ 34524568 w 35242500"/>
              <a:gd name="connsiteY10" fmla="*/ 1524000 h 4870450"/>
              <a:gd name="connsiteX11" fmla="*/ 34313796 w 35242500"/>
              <a:gd name="connsiteY11" fmla="*/ 1697700 h 4870450"/>
              <a:gd name="connsiteX12" fmla="*/ 34122116 w 35242500"/>
              <a:gd name="connsiteY12" fmla="*/ 1842427 h 4870450"/>
              <a:gd name="connsiteX13" fmla="*/ 33930276 w 35242500"/>
              <a:gd name="connsiteY13" fmla="*/ 1995858 h 4870450"/>
              <a:gd name="connsiteX14" fmla="*/ 33862572 w 35242500"/>
              <a:gd name="connsiteY14" fmla="*/ 2066782 h 4870450"/>
              <a:gd name="connsiteX15" fmla="*/ 33603584 w 35242500"/>
              <a:gd name="connsiteY15" fmla="*/ 2229752 h 4870450"/>
              <a:gd name="connsiteX16" fmla="*/ 33458416 w 35242500"/>
              <a:gd name="connsiteY16" fmla="*/ 2348976 h 4870450"/>
              <a:gd name="connsiteX17" fmla="*/ 33464148 w 35242500"/>
              <a:gd name="connsiteY17" fmla="*/ 2532598 h 4870450"/>
              <a:gd name="connsiteX18" fmla="*/ 33606228 w 35242500"/>
              <a:gd name="connsiteY18" fmla="*/ 2650941 h 4870450"/>
              <a:gd name="connsiteX19" fmla="*/ 33804132 w 35242500"/>
              <a:gd name="connsiteY19" fmla="*/ 2775343 h 4870450"/>
              <a:gd name="connsiteX20" fmla="*/ 33934396 w 35242500"/>
              <a:gd name="connsiteY20" fmla="*/ 2895600 h 4870450"/>
              <a:gd name="connsiteX21" fmla="*/ 33973848 w 35242500"/>
              <a:gd name="connsiteY21" fmla="*/ 2958695 h 4870450"/>
              <a:gd name="connsiteX22" fmla="*/ 34078620 w 35242500"/>
              <a:gd name="connsiteY22" fmla="*/ 3017126 h 4870450"/>
              <a:gd name="connsiteX23" fmla="*/ 34321536 w 35242500"/>
              <a:gd name="connsiteY23" fmla="*/ 3175173 h 4870450"/>
              <a:gd name="connsiteX24" fmla="*/ 34530524 w 35242500"/>
              <a:gd name="connsiteY24" fmla="*/ 3339013 h 4870450"/>
              <a:gd name="connsiteX25" fmla="*/ 34725528 w 35242500"/>
              <a:gd name="connsiteY25" fmla="*/ 3517597 h 4870450"/>
              <a:gd name="connsiteX26" fmla="*/ 34829748 w 35242500"/>
              <a:gd name="connsiteY26" fmla="*/ 3605574 h 4870450"/>
              <a:gd name="connsiteX27" fmla="*/ 35050772 w 35242500"/>
              <a:gd name="connsiteY27" fmla="*/ 3771282 h 4870450"/>
              <a:gd name="connsiteX28" fmla="*/ 35210340 w 35242500"/>
              <a:gd name="connsiteY28" fmla="*/ 3892550 h 4870450"/>
              <a:gd name="connsiteX29" fmla="*/ 35242500 w 35242500"/>
              <a:gd name="connsiteY29" fmla="*/ 3892550 h 4870450"/>
              <a:gd name="connsiteX30" fmla="*/ 35242500 w 35242500"/>
              <a:gd name="connsiteY30" fmla="*/ 4578350 h 4870450"/>
              <a:gd name="connsiteX31" fmla="*/ 35210300 w 35242500"/>
              <a:gd name="connsiteY31" fmla="*/ 4578350 h 4870450"/>
              <a:gd name="connsiteX32" fmla="*/ 35043164 w 35242500"/>
              <a:gd name="connsiteY32" fmla="*/ 4807940 h 4870450"/>
              <a:gd name="connsiteX33" fmla="*/ 35035760 w 35242500"/>
              <a:gd name="connsiteY33" fmla="*/ 4870450 h 4870450"/>
              <a:gd name="connsiteX34" fmla="*/ 34289996 w 35242500"/>
              <a:gd name="connsiteY34" fmla="*/ 4870450 h 4870450"/>
              <a:gd name="connsiteX35" fmla="*/ 34289996 w 35242500"/>
              <a:gd name="connsiteY35" fmla="*/ 4821363 h 4870450"/>
              <a:gd name="connsiteX36" fmla="*/ 34140124 w 35242500"/>
              <a:gd name="connsiteY36" fmla="*/ 4672619 h 4870450"/>
              <a:gd name="connsiteX37" fmla="*/ 34035200 w 35242500"/>
              <a:gd name="connsiteY37" fmla="*/ 4634593 h 4870450"/>
              <a:gd name="connsiteX38" fmla="*/ 33986160 w 35242500"/>
              <a:gd name="connsiteY38" fmla="*/ 4546611 h 4870450"/>
              <a:gd name="connsiteX39" fmla="*/ 33781996 w 35242500"/>
              <a:gd name="connsiteY39" fmla="*/ 4395525 h 4870450"/>
              <a:gd name="connsiteX40" fmla="*/ 33577296 w 35242500"/>
              <a:gd name="connsiteY40" fmla="*/ 4233482 h 4870450"/>
              <a:gd name="connsiteX41" fmla="*/ 33443948 w 35242500"/>
              <a:gd name="connsiteY41" fmla="*/ 4134432 h 4870450"/>
              <a:gd name="connsiteX42" fmla="*/ 33206868 w 35242500"/>
              <a:gd name="connsiteY42" fmla="*/ 3952825 h 4870450"/>
              <a:gd name="connsiteX43" fmla="*/ 32974912 w 35242500"/>
              <a:gd name="connsiteY43" fmla="*/ 3787192 h 4870450"/>
              <a:gd name="connsiteX44" fmla="*/ 32875440 w 35242500"/>
              <a:gd name="connsiteY44" fmla="*/ 3677813 h 4870450"/>
              <a:gd name="connsiteX45" fmla="*/ 32768128 w 35242500"/>
              <a:gd name="connsiteY45" fmla="*/ 3556222 h 4870450"/>
              <a:gd name="connsiteX46" fmla="*/ 32654052 w 35242500"/>
              <a:gd name="connsiteY46" fmla="*/ 3516916 h 4870450"/>
              <a:gd name="connsiteX47" fmla="*/ 32568328 w 35242500"/>
              <a:gd name="connsiteY47" fmla="*/ 3462272 h 4870450"/>
              <a:gd name="connsiteX48" fmla="*/ 32537396 w 35242500"/>
              <a:gd name="connsiteY48" fmla="*/ 3400428 h 4870450"/>
              <a:gd name="connsiteX49" fmla="*/ 32382680 w 35242500"/>
              <a:gd name="connsiteY49" fmla="*/ 3277386 h 4870450"/>
              <a:gd name="connsiteX50" fmla="*/ 32272792 w 35242500"/>
              <a:gd name="connsiteY50" fmla="*/ 3241329 h 4870450"/>
              <a:gd name="connsiteX51" fmla="*/ 32164840 w 35242500"/>
              <a:gd name="connsiteY51" fmla="*/ 3150358 h 4870450"/>
              <a:gd name="connsiteX52" fmla="*/ 31912016 w 35242500"/>
              <a:gd name="connsiteY52" fmla="*/ 2951457 h 4870450"/>
              <a:gd name="connsiteX53" fmla="*/ 31719000 w 35242500"/>
              <a:gd name="connsiteY53" fmla="*/ 2767463 h 4870450"/>
              <a:gd name="connsiteX54" fmla="*/ 31546372 w 35242500"/>
              <a:gd name="connsiteY54" fmla="*/ 2635135 h 4870450"/>
              <a:gd name="connsiteX55" fmla="*/ 31473848 w 35242500"/>
              <a:gd name="connsiteY55" fmla="*/ 2597451 h 4870450"/>
              <a:gd name="connsiteX56" fmla="*/ 31407240 w 35242500"/>
              <a:gd name="connsiteY56" fmla="*/ 2425700 h 4870450"/>
              <a:gd name="connsiteX57" fmla="*/ 31472152 w 35242500"/>
              <a:gd name="connsiteY57" fmla="*/ 2280929 h 4870450"/>
              <a:gd name="connsiteX58" fmla="*/ 31563604 w 35242500"/>
              <a:gd name="connsiteY58" fmla="*/ 2224202 h 4870450"/>
              <a:gd name="connsiteX59" fmla="*/ 31727460 w 35242500"/>
              <a:gd name="connsiteY59" fmla="*/ 2084155 h 4870450"/>
              <a:gd name="connsiteX60" fmla="*/ 31923320 w 35242500"/>
              <a:gd name="connsiteY60" fmla="*/ 1917110 h 4870450"/>
              <a:gd name="connsiteX61" fmla="*/ 32097852 w 35242500"/>
              <a:gd name="connsiteY61" fmla="*/ 1792128 h 4870450"/>
              <a:gd name="connsiteX62" fmla="*/ 32285932 w 35242500"/>
              <a:gd name="connsiteY62" fmla="*/ 1615920 h 4870450"/>
              <a:gd name="connsiteX63" fmla="*/ 32382760 w 35242500"/>
              <a:gd name="connsiteY63" fmla="*/ 1586802 h 4870450"/>
              <a:gd name="connsiteX64" fmla="*/ 32549452 w 35242500"/>
              <a:gd name="connsiteY64" fmla="*/ 1449130 h 4870450"/>
              <a:gd name="connsiteX65" fmla="*/ 32682464 w 35242500"/>
              <a:gd name="connsiteY65" fmla="*/ 1346989 h 4870450"/>
              <a:gd name="connsiteX66" fmla="*/ 32870436 w 35242500"/>
              <a:gd name="connsiteY66" fmla="*/ 1191942 h 4870450"/>
              <a:gd name="connsiteX67" fmla="*/ 33067280 w 35242500"/>
              <a:gd name="connsiteY67" fmla="*/ 1036571 h 4870450"/>
              <a:gd name="connsiteX68" fmla="*/ 33181580 w 35242500"/>
              <a:gd name="connsiteY68" fmla="*/ 944761 h 4870450"/>
              <a:gd name="connsiteX69" fmla="*/ 33406996 w 35242500"/>
              <a:gd name="connsiteY69" fmla="*/ 736600 h 4870450"/>
              <a:gd name="connsiteX70" fmla="*/ 33667700 w 35242500"/>
              <a:gd name="connsiteY70" fmla="*/ 514884 h 4870450"/>
              <a:gd name="connsiteX71" fmla="*/ 33781996 w 35242500"/>
              <a:gd name="connsiteY71" fmla="*/ 455870 h 4870450"/>
              <a:gd name="connsiteX72" fmla="*/ 33989476 w 35242500"/>
              <a:gd name="connsiteY72" fmla="*/ 326122 h 4870450"/>
              <a:gd name="connsiteX73" fmla="*/ 34152896 w 35242500"/>
              <a:gd name="connsiteY73" fmla="*/ 190760 h 4870450"/>
              <a:gd name="connsiteX74" fmla="*/ 34251320 w 35242500"/>
              <a:gd name="connsiteY74" fmla="*/ 150937 h 4870450"/>
              <a:gd name="connsiteX75" fmla="*/ 34289996 w 35242500"/>
              <a:gd name="connsiteY75" fmla="*/ 62371 h 4870450"/>
              <a:gd name="connsiteX76" fmla="*/ 21640800 w 35242500"/>
              <a:gd name="connsiteY76" fmla="*/ 6350 h 4870450"/>
              <a:gd name="connsiteX77" fmla="*/ 22352000 w 35242500"/>
              <a:gd name="connsiteY77" fmla="*/ 6350 h 4870450"/>
              <a:gd name="connsiteX78" fmla="*/ 22352000 w 35242500"/>
              <a:gd name="connsiteY78" fmla="*/ 49417 h 4870450"/>
              <a:gd name="connsiteX79" fmla="*/ 22402454 w 35242500"/>
              <a:gd name="connsiteY79" fmla="*/ 153541 h 4870450"/>
              <a:gd name="connsiteX80" fmla="*/ 22461424 w 35242500"/>
              <a:gd name="connsiteY80" fmla="*/ 278748 h 4870450"/>
              <a:gd name="connsiteX81" fmla="*/ 22616516 w 35242500"/>
              <a:gd name="connsiteY81" fmla="*/ 493261 h 4870450"/>
              <a:gd name="connsiteX82" fmla="*/ 22709444 w 35242500"/>
              <a:gd name="connsiteY82" fmla="*/ 569005 h 4870450"/>
              <a:gd name="connsiteX83" fmla="*/ 22707036 w 35242500"/>
              <a:gd name="connsiteY83" fmla="*/ 850645 h 4870450"/>
              <a:gd name="connsiteX84" fmla="*/ 22594486 w 35242500"/>
              <a:gd name="connsiteY84" fmla="*/ 935496 h 4870450"/>
              <a:gd name="connsiteX85" fmla="*/ 22407340 w 35242500"/>
              <a:gd name="connsiteY85" fmla="*/ 1094668 h 4870450"/>
              <a:gd name="connsiteX86" fmla="*/ 22333562 w 35242500"/>
              <a:gd name="connsiteY86" fmla="*/ 1180639 h 4870450"/>
              <a:gd name="connsiteX87" fmla="*/ 22224612 w 35242500"/>
              <a:gd name="connsiteY87" fmla="*/ 1240740 h 4870450"/>
              <a:gd name="connsiteX88" fmla="*/ 22105828 w 35242500"/>
              <a:gd name="connsiteY88" fmla="*/ 1308836 h 4870450"/>
              <a:gd name="connsiteX89" fmla="*/ 22006752 w 35242500"/>
              <a:gd name="connsiteY89" fmla="*/ 1397000 h 4870450"/>
              <a:gd name="connsiteX90" fmla="*/ 21782992 w 35242500"/>
              <a:gd name="connsiteY90" fmla="*/ 1566822 h 4870450"/>
              <a:gd name="connsiteX91" fmla="*/ 21608628 w 35242500"/>
              <a:gd name="connsiteY91" fmla="*/ 1701757 h 4870450"/>
              <a:gd name="connsiteX92" fmla="*/ 21475700 w 35242500"/>
              <a:gd name="connsiteY92" fmla="*/ 1797957 h 4870450"/>
              <a:gd name="connsiteX93" fmla="*/ 21259574 w 35242500"/>
              <a:gd name="connsiteY93" fmla="*/ 1967460 h 4870450"/>
              <a:gd name="connsiteX94" fmla="*/ 21183374 w 35242500"/>
              <a:gd name="connsiteY94" fmla="*/ 2053758 h 4870450"/>
              <a:gd name="connsiteX95" fmla="*/ 20967856 w 35242500"/>
              <a:gd name="connsiteY95" fmla="*/ 2209575 h 4870450"/>
              <a:gd name="connsiteX96" fmla="*/ 20850634 w 35242500"/>
              <a:gd name="connsiteY96" fmla="*/ 2318542 h 4870450"/>
              <a:gd name="connsiteX97" fmla="*/ 20726400 w 35242500"/>
              <a:gd name="connsiteY97" fmla="*/ 2437517 h 4870450"/>
              <a:gd name="connsiteX98" fmla="*/ 20830542 w 35242500"/>
              <a:gd name="connsiteY98" fmla="*/ 2545413 h 4870450"/>
              <a:gd name="connsiteX99" fmla="*/ 20948650 w 35242500"/>
              <a:gd name="connsiteY99" fmla="*/ 2650842 h 4870450"/>
              <a:gd name="connsiteX100" fmla="*/ 21069300 w 35242500"/>
              <a:gd name="connsiteY100" fmla="*/ 2745566 h 4870450"/>
              <a:gd name="connsiteX101" fmla="*/ 21259574 w 35242500"/>
              <a:gd name="connsiteY101" fmla="*/ 2883940 h 4870450"/>
              <a:gd name="connsiteX102" fmla="*/ 21463000 w 35242500"/>
              <a:gd name="connsiteY102" fmla="*/ 3048725 h 4870450"/>
              <a:gd name="connsiteX103" fmla="*/ 21616070 w 35242500"/>
              <a:gd name="connsiteY103" fmla="*/ 3176382 h 4870450"/>
              <a:gd name="connsiteX104" fmla="*/ 21765202 w 35242500"/>
              <a:gd name="connsiteY104" fmla="*/ 3302143 h 4870450"/>
              <a:gd name="connsiteX105" fmla="*/ 22015878 w 35242500"/>
              <a:gd name="connsiteY105" fmla="*/ 3467166 h 4870450"/>
              <a:gd name="connsiteX106" fmla="*/ 22202260 w 35242500"/>
              <a:gd name="connsiteY106" fmla="*/ 3612332 h 4870450"/>
              <a:gd name="connsiteX107" fmla="*/ 22407340 w 35242500"/>
              <a:gd name="connsiteY107" fmla="*/ 3782132 h 4870450"/>
              <a:gd name="connsiteX108" fmla="*/ 22588700 w 35242500"/>
              <a:gd name="connsiteY108" fmla="*/ 3934892 h 4870450"/>
              <a:gd name="connsiteX109" fmla="*/ 22706144 w 35242500"/>
              <a:gd name="connsiteY109" fmla="*/ 4017976 h 4870450"/>
              <a:gd name="connsiteX110" fmla="*/ 22727304 w 35242500"/>
              <a:gd name="connsiteY110" fmla="*/ 4238230 h 4870450"/>
              <a:gd name="connsiteX111" fmla="*/ 22593300 w 35242500"/>
              <a:gd name="connsiteY111" fmla="*/ 4375286 h 4870450"/>
              <a:gd name="connsiteX112" fmla="*/ 22470800 w 35242500"/>
              <a:gd name="connsiteY112" fmla="*/ 4582088 h 4870450"/>
              <a:gd name="connsiteX113" fmla="*/ 22402340 w 35242500"/>
              <a:gd name="connsiteY113" fmla="*/ 4724994 h 4870450"/>
              <a:gd name="connsiteX114" fmla="*/ 22352000 w 35242500"/>
              <a:gd name="connsiteY114" fmla="*/ 4830348 h 4870450"/>
              <a:gd name="connsiteX115" fmla="*/ 22352000 w 35242500"/>
              <a:gd name="connsiteY115" fmla="*/ 4870450 h 4870450"/>
              <a:gd name="connsiteX116" fmla="*/ 21640800 w 35242500"/>
              <a:gd name="connsiteY116" fmla="*/ 4870450 h 4870450"/>
              <a:gd name="connsiteX117" fmla="*/ 21640800 w 35242500"/>
              <a:gd name="connsiteY117" fmla="*/ 4821864 h 4870450"/>
              <a:gd name="connsiteX118" fmla="*/ 21485400 w 35242500"/>
              <a:gd name="connsiteY118" fmla="*/ 4688025 h 4870450"/>
              <a:gd name="connsiteX119" fmla="*/ 21327516 w 35242500"/>
              <a:gd name="connsiteY119" fmla="*/ 4587227 h 4870450"/>
              <a:gd name="connsiteX120" fmla="*/ 21111990 w 35242500"/>
              <a:gd name="connsiteY120" fmla="*/ 4417116 h 4870450"/>
              <a:gd name="connsiteX121" fmla="*/ 20861686 w 35242500"/>
              <a:gd name="connsiteY121" fmla="*/ 4210050 h 4870450"/>
              <a:gd name="connsiteX122" fmla="*/ 20637652 w 35242500"/>
              <a:gd name="connsiteY122" fmla="*/ 4059122 h 4870450"/>
              <a:gd name="connsiteX123" fmla="*/ 20548752 w 35242500"/>
              <a:gd name="connsiteY123" fmla="*/ 3956515 h 4870450"/>
              <a:gd name="connsiteX124" fmla="*/ 20365366 w 35242500"/>
              <a:gd name="connsiteY124" fmla="*/ 3816540 h 4870450"/>
              <a:gd name="connsiteX125" fmla="*/ 20211336 w 35242500"/>
              <a:gd name="connsiteY125" fmla="*/ 3679311 h 4870450"/>
              <a:gd name="connsiteX126" fmla="*/ 20034250 w 35242500"/>
              <a:gd name="connsiteY126" fmla="*/ 3548753 h 4870450"/>
              <a:gd name="connsiteX127" fmla="*/ 19858044 w 35242500"/>
              <a:gd name="connsiteY127" fmla="*/ 3437339 h 4870450"/>
              <a:gd name="connsiteX128" fmla="*/ 19584892 w 35242500"/>
              <a:gd name="connsiteY128" fmla="*/ 3225800 h 4870450"/>
              <a:gd name="connsiteX129" fmla="*/ 19448200 w 35242500"/>
              <a:gd name="connsiteY129" fmla="*/ 3111500 h 4870450"/>
              <a:gd name="connsiteX130" fmla="*/ 19277594 w 35242500"/>
              <a:gd name="connsiteY130" fmla="*/ 2959978 h 4870450"/>
              <a:gd name="connsiteX131" fmla="*/ 19108538 w 35242500"/>
              <a:gd name="connsiteY131" fmla="*/ 2826564 h 4870450"/>
              <a:gd name="connsiteX132" fmla="*/ 18944206 w 35242500"/>
              <a:gd name="connsiteY132" fmla="*/ 2674068 h 4870450"/>
              <a:gd name="connsiteX133" fmla="*/ 18836838 w 35242500"/>
              <a:gd name="connsiteY133" fmla="*/ 2618831 h 4870450"/>
              <a:gd name="connsiteX134" fmla="*/ 18797332 w 35242500"/>
              <a:gd name="connsiteY134" fmla="*/ 2311400 h 4870450"/>
              <a:gd name="connsiteX135" fmla="*/ 18944206 w 35242500"/>
              <a:gd name="connsiteY135" fmla="*/ 2202732 h 4870450"/>
              <a:gd name="connsiteX136" fmla="*/ 19045108 w 35242500"/>
              <a:gd name="connsiteY136" fmla="*/ 2141863 h 4870450"/>
              <a:gd name="connsiteX137" fmla="*/ 19261268 w 35242500"/>
              <a:gd name="connsiteY137" fmla="*/ 1923478 h 4870450"/>
              <a:gd name="connsiteX138" fmla="*/ 19375088 w 35242500"/>
              <a:gd name="connsiteY138" fmla="*/ 1850019 h 4870450"/>
              <a:gd name="connsiteX139" fmla="*/ 19627940 w 35242500"/>
              <a:gd name="connsiteY139" fmla="*/ 1611772 h 4870450"/>
              <a:gd name="connsiteX140" fmla="*/ 19831050 w 35242500"/>
              <a:gd name="connsiteY140" fmla="*/ 1444621 h 4870450"/>
              <a:gd name="connsiteX141" fmla="*/ 20058938 w 35242500"/>
              <a:gd name="connsiteY141" fmla="*/ 1314609 h 4870450"/>
              <a:gd name="connsiteX142" fmla="*/ 20222998 w 35242500"/>
              <a:gd name="connsiteY142" fmla="*/ 1183639 h 4870450"/>
              <a:gd name="connsiteX143" fmla="*/ 20382038 w 35242500"/>
              <a:gd name="connsiteY143" fmla="*/ 1047938 h 4870450"/>
              <a:gd name="connsiteX144" fmla="*/ 20560928 w 35242500"/>
              <a:gd name="connsiteY144" fmla="*/ 892352 h 4870450"/>
              <a:gd name="connsiteX145" fmla="*/ 20735116 w 35242500"/>
              <a:gd name="connsiteY145" fmla="*/ 757423 h 4870450"/>
              <a:gd name="connsiteX146" fmla="*/ 20836716 w 35242500"/>
              <a:gd name="connsiteY146" fmla="*/ 686833 h 4870450"/>
              <a:gd name="connsiteX147" fmla="*/ 21110632 w 35242500"/>
              <a:gd name="connsiteY147" fmla="*/ 460344 h 4870450"/>
              <a:gd name="connsiteX148" fmla="*/ 21263180 w 35242500"/>
              <a:gd name="connsiteY148" fmla="*/ 353421 h 4870450"/>
              <a:gd name="connsiteX149" fmla="*/ 21481268 w 35242500"/>
              <a:gd name="connsiteY149" fmla="*/ 176074 h 4870450"/>
              <a:gd name="connsiteX150" fmla="*/ 21640800 w 35242500"/>
              <a:gd name="connsiteY150" fmla="*/ 54936 h 4870450"/>
              <a:gd name="connsiteX151" fmla="*/ 15379700 w 35242500"/>
              <a:gd name="connsiteY151" fmla="*/ 6350 h 4870450"/>
              <a:gd name="connsiteX152" fmla="*/ 16125696 w 35242500"/>
              <a:gd name="connsiteY152" fmla="*/ 6350 h 4870450"/>
              <a:gd name="connsiteX153" fmla="*/ 16131932 w 35242500"/>
              <a:gd name="connsiteY153" fmla="*/ 61677 h 4870450"/>
              <a:gd name="connsiteX154" fmla="*/ 16310848 w 35242500"/>
              <a:gd name="connsiteY154" fmla="*/ 367808 h 4870450"/>
              <a:gd name="connsiteX155" fmla="*/ 16446500 w 35242500"/>
              <a:gd name="connsiteY155" fmla="*/ 710882 h 4870450"/>
              <a:gd name="connsiteX156" fmla="*/ 16385588 w 35242500"/>
              <a:gd name="connsiteY156" fmla="*/ 932065 h 4870450"/>
              <a:gd name="connsiteX157" fmla="*/ 16292436 w 35242500"/>
              <a:gd name="connsiteY157" fmla="*/ 959647 h 4870450"/>
              <a:gd name="connsiteX158" fmla="*/ 16140042 w 35242500"/>
              <a:gd name="connsiteY158" fmla="*/ 1101834 h 4870450"/>
              <a:gd name="connsiteX159" fmla="*/ 16073314 w 35242500"/>
              <a:gd name="connsiteY159" fmla="*/ 1190065 h 4870450"/>
              <a:gd name="connsiteX160" fmla="*/ 15982948 w 35242500"/>
              <a:gd name="connsiteY160" fmla="*/ 1220353 h 4870450"/>
              <a:gd name="connsiteX161" fmla="*/ 15793514 w 35242500"/>
              <a:gd name="connsiteY161" fmla="*/ 1382204 h 4870450"/>
              <a:gd name="connsiteX162" fmla="*/ 15625308 w 35242500"/>
              <a:gd name="connsiteY162" fmla="*/ 1517650 h 4870450"/>
              <a:gd name="connsiteX163" fmla="*/ 15398748 w 35242500"/>
              <a:gd name="connsiteY163" fmla="*/ 1691385 h 4870450"/>
              <a:gd name="connsiteX164" fmla="*/ 15196842 w 35242500"/>
              <a:gd name="connsiteY164" fmla="*/ 1840164 h 4870450"/>
              <a:gd name="connsiteX165" fmla="*/ 15009336 w 35242500"/>
              <a:gd name="connsiteY165" fmla="*/ 1988916 h 4870450"/>
              <a:gd name="connsiteX166" fmla="*/ 14950444 w 35242500"/>
              <a:gd name="connsiteY166" fmla="*/ 2067506 h 4870450"/>
              <a:gd name="connsiteX167" fmla="*/ 14687166 w 35242500"/>
              <a:gd name="connsiteY167" fmla="*/ 2236655 h 4870450"/>
              <a:gd name="connsiteX168" fmla="*/ 14562902 w 35242500"/>
              <a:gd name="connsiteY168" fmla="*/ 2342094 h 4870450"/>
              <a:gd name="connsiteX169" fmla="*/ 14559152 w 35242500"/>
              <a:gd name="connsiteY169" fmla="*/ 2534188 h 4870450"/>
              <a:gd name="connsiteX170" fmla="*/ 14690160 w 35242500"/>
              <a:gd name="connsiteY170" fmla="*/ 2644826 h 4870450"/>
              <a:gd name="connsiteX171" fmla="*/ 14870632 w 35242500"/>
              <a:gd name="connsiteY171" fmla="*/ 2769415 h 4870450"/>
              <a:gd name="connsiteX172" fmla="*/ 15026628 w 35242500"/>
              <a:gd name="connsiteY172" fmla="*/ 2905014 h 4870450"/>
              <a:gd name="connsiteX173" fmla="*/ 15201900 w 35242500"/>
              <a:gd name="connsiteY173" fmla="*/ 3022316 h 4870450"/>
              <a:gd name="connsiteX174" fmla="*/ 15398748 w 35242500"/>
              <a:gd name="connsiteY174" fmla="*/ 3159915 h 4870450"/>
              <a:gd name="connsiteX175" fmla="*/ 15612988 w 35242500"/>
              <a:gd name="connsiteY175" fmla="*/ 3327410 h 4870450"/>
              <a:gd name="connsiteX176" fmla="*/ 15815412 w 35242500"/>
              <a:gd name="connsiteY176" fmla="*/ 3517858 h 4870450"/>
              <a:gd name="connsiteX177" fmla="*/ 15932148 w 35242500"/>
              <a:gd name="connsiteY177" fmla="*/ 3610214 h 4870450"/>
              <a:gd name="connsiteX178" fmla="*/ 16135948 w 35242500"/>
              <a:gd name="connsiteY178" fmla="*/ 3766805 h 4870450"/>
              <a:gd name="connsiteX179" fmla="*/ 16282754 w 35242500"/>
              <a:gd name="connsiteY179" fmla="*/ 3900182 h 4870450"/>
              <a:gd name="connsiteX180" fmla="*/ 16440078 w 35242500"/>
              <a:gd name="connsiteY180" fmla="*/ 4169501 h 4870450"/>
              <a:gd name="connsiteX181" fmla="*/ 16310848 w 35242500"/>
              <a:gd name="connsiteY181" fmla="*/ 4508991 h 4870450"/>
              <a:gd name="connsiteX182" fmla="*/ 16131932 w 35242500"/>
              <a:gd name="connsiteY182" fmla="*/ 4815123 h 4870450"/>
              <a:gd name="connsiteX183" fmla="*/ 16125696 w 35242500"/>
              <a:gd name="connsiteY183" fmla="*/ 4870450 h 4870450"/>
              <a:gd name="connsiteX184" fmla="*/ 15379700 w 35242500"/>
              <a:gd name="connsiteY184" fmla="*/ 4870450 h 4870450"/>
              <a:gd name="connsiteX185" fmla="*/ 15379700 w 35242500"/>
              <a:gd name="connsiteY185" fmla="*/ 4826598 h 4870450"/>
              <a:gd name="connsiteX186" fmla="*/ 15170372 w 35242500"/>
              <a:gd name="connsiteY186" fmla="*/ 4650067 h 4870450"/>
              <a:gd name="connsiteX187" fmla="*/ 15074900 w 35242500"/>
              <a:gd name="connsiteY187" fmla="*/ 4546600 h 4870450"/>
              <a:gd name="connsiteX188" fmla="*/ 14966728 w 35242500"/>
              <a:gd name="connsiteY188" fmla="*/ 4430495 h 4870450"/>
              <a:gd name="connsiteX189" fmla="*/ 14853284 w 35242500"/>
              <a:gd name="connsiteY189" fmla="*/ 4393965 h 4870450"/>
              <a:gd name="connsiteX190" fmla="*/ 14678500 w 35242500"/>
              <a:gd name="connsiteY190" fmla="*/ 4245302 h 4870450"/>
              <a:gd name="connsiteX191" fmla="*/ 14513400 w 35242500"/>
              <a:gd name="connsiteY191" fmla="*/ 4129046 h 4870450"/>
              <a:gd name="connsiteX192" fmla="*/ 14285072 w 35242500"/>
              <a:gd name="connsiteY192" fmla="*/ 3942838 h 4870450"/>
              <a:gd name="connsiteX193" fmla="*/ 14125856 w 35242500"/>
              <a:gd name="connsiteY193" fmla="*/ 3811973 h 4870450"/>
              <a:gd name="connsiteX194" fmla="*/ 13957044 w 35242500"/>
              <a:gd name="connsiteY194" fmla="*/ 3669149 h 4870450"/>
              <a:gd name="connsiteX195" fmla="*/ 13766800 w 35242500"/>
              <a:gd name="connsiteY195" fmla="*/ 3518765 h 4870450"/>
              <a:gd name="connsiteX196" fmla="*/ 13674126 w 35242500"/>
              <a:gd name="connsiteY196" fmla="*/ 3489083 h 4870450"/>
              <a:gd name="connsiteX197" fmla="*/ 13632076 w 35242500"/>
              <a:gd name="connsiteY197" fmla="*/ 3414562 h 4870450"/>
              <a:gd name="connsiteX198" fmla="*/ 13456830 w 35242500"/>
              <a:gd name="connsiteY198" fmla="*/ 3277441 h 4870450"/>
              <a:gd name="connsiteX199" fmla="*/ 13216428 w 35242500"/>
              <a:gd name="connsiteY199" fmla="*/ 3106909 h 4870450"/>
              <a:gd name="connsiteX200" fmla="*/ 13011068 w 35242500"/>
              <a:gd name="connsiteY200" fmla="*/ 2960037 h 4870450"/>
              <a:gd name="connsiteX201" fmla="*/ 12809426 w 35242500"/>
              <a:gd name="connsiteY201" fmla="*/ 2767705 h 4870450"/>
              <a:gd name="connsiteX202" fmla="*/ 12640120 w 35242500"/>
              <a:gd name="connsiteY202" fmla="*/ 2632935 h 4870450"/>
              <a:gd name="connsiteX203" fmla="*/ 12509500 w 35242500"/>
              <a:gd name="connsiteY203" fmla="*/ 2438400 h 4870450"/>
              <a:gd name="connsiteX204" fmla="*/ 12555372 w 35242500"/>
              <a:gd name="connsiteY204" fmla="*/ 2264744 h 4870450"/>
              <a:gd name="connsiteX205" fmla="*/ 12657156 w 35242500"/>
              <a:gd name="connsiteY205" fmla="*/ 2223143 h 4870450"/>
              <a:gd name="connsiteX206" fmla="*/ 12822510 w 35242500"/>
              <a:gd name="connsiteY206" fmla="*/ 2057400 h 4870450"/>
              <a:gd name="connsiteX207" fmla="*/ 12872558 w 35242500"/>
              <a:gd name="connsiteY207" fmla="*/ 1968500 h 4870450"/>
              <a:gd name="connsiteX208" fmla="*/ 13005284 w 35242500"/>
              <a:gd name="connsiteY208" fmla="*/ 1911865 h 4870450"/>
              <a:gd name="connsiteX209" fmla="*/ 13246028 w 35242500"/>
              <a:gd name="connsiteY209" fmla="*/ 1732712 h 4870450"/>
              <a:gd name="connsiteX210" fmla="*/ 13471672 w 35242500"/>
              <a:gd name="connsiteY210" fmla="*/ 1587166 h 4870450"/>
              <a:gd name="connsiteX211" fmla="*/ 13634100 w 35242500"/>
              <a:gd name="connsiteY211" fmla="*/ 1438994 h 4870450"/>
              <a:gd name="connsiteX212" fmla="*/ 13785848 w 35242500"/>
              <a:gd name="connsiteY212" fmla="*/ 1326911 h 4870450"/>
              <a:gd name="connsiteX213" fmla="*/ 13964856 w 35242500"/>
              <a:gd name="connsiteY213" fmla="*/ 1197756 h 4870450"/>
              <a:gd name="connsiteX214" fmla="*/ 14141448 w 35242500"/>
              <a:gd name="connsiteY214" fmla="*/ 1037498 h 4870450"/>
              <a:gd name="connsiteX215" fmla="*/ 14247070 w 35242500"/>
              <a:gd name="connsiteY215" fmla="*/ 957013 h 4870450"/>
              <a:gd name="connsiteX216" fmla="*/ 14504736 w 35242500"/>
              <a:gd name="connsiteY216" fmla="*/ 740869 h 4870450"/>
              <a:gd name="connsiteX217" fmla="*/ 14673294 w 35242500"/>
              <a:gd name="connsiteY217" fmla="*/ 611449 h 4870450"/>
              <a:gd name="connsiteX218" fmla="*/ 14966164 w 35242500"/>
              <a:gd name="connsiteY218" fmla="*/ 433838 h 4870450"/>
              <a:gd name="connsiteX219" fmla="*/ 15074932 w 35242500"/>
              <a:gd name="connsiteY219" fmla="*/ 331809 h 4870450"/>
              <a:gd name="connsiteX220" fmla="*/ 15191898 w 35242500"/>
              <a:gd name="connsiteY220" fmla="*/ 203650 h 4870450"/>
              <a:gd name="connsiteX221" fmla="*/ 15282016 w 35242500"/>
              <a:gd name="connsiteY221" fmla="*/ 183969 h 4870450"/>
              <a:gd name="connsiteX222" fmla="*/ 15379700 w 35242500"/>
              <a:gd name="connsiteY222" fmla="*/ 50202 h 4870450"/>
              <a:gd name="connsiteX223" fmla="*/ 9055099 w 35242500"/>
              <a:gd name="connsiteY223" fmla="*/ 6350 h 4870450"/>
              <a:gd name="connsiteX224" fmla="*/ 9801097 w 35242500"/>
              <a:gd name="connsiteY224" fmla="*/ 6350 h 4870450"/>
              <a:gd name="connsiteX225" fmla="*/ 9807409 w 35242500"/>
              <a:gd name="connsiteY225" fmla="*/ 62350 h 4870450"/>
              <a:gd name="connsiteX226" fmla="*/ 9886097 w 35242500"/>
              <a:gd name="connsiteY226" fmla="*/ 293525 h 4870450"/>
              <a:gd name="connsiteX227" fmla="*/ 10036738 w 35242500"/>
              <a:gd name="connsiteY227" fmla="*/ 462745 h 4870450"/>
              <a:gd name="connsiteX228" fmla="*/ 10128203 w 35242500"/>
              <a:gd name="connsiteY228" fmla="*/ 706682 h 4870450"/>
              <a:gd name="connsiteX229" fmla="*/ 10134600 w 35242500"/>
              <a:gd name="connsiteY229" fmla="*/ 854564 h 4870450"/>
              <a:gd name="connsiteX230" fmla="*/ 10098676 w 35242500"/>
              <a:gd name="connsiteY230" fmla="*/ 893019 h 4870450"/>
              <a:gd name="connsiteX231" fmla="*/ 9991626 w 35242500"/>
              <a:gd name="connsiteY231" fmla="*/ 952152 h 4870450"/>
              <a:gd name="connsiteX232" fmla="*/ 9823573 w 35242500"/>
              <a:gd name="connsiteY232" fmla="*/ 1090777 h 4870450"/>
              <a:gd name="connsiteX233" fmla="*/ 9757000 w 35242500"/>
              <a:gd name="connsiteY233" fmla="*/ 1176558 h 4870450"/>
              <a:gd name="connsiteX234" fmla="*/ 9567977 w 35242500"/>
              <a:gd name="connsiteY234" fmla="*/ 1273944 h 4870450"/>
              <a:gd name="connsiteX235" fmla="*/ 9461749 w 35242500"/>
              <a:gd name="connsiteY235" fmla="*/ 1371600 h 4870450"/>
              <a:gd name="connsiteX236" fmla="*/ 9220528 w 35242500"/>
              <a:gd name="connsiteY236" fmla="*/ 1572224 h 4870450"/>
              <a:gd name="connsiteX237" fmla="*/ 9042035 w 35242500"/>
              <a:gd name="connsiteY237" fmla="*/ 1721419 h 4870450"/>
              <a:gd name="connsiteX238" fmla="*/ 8910123 w 35242500"/>
              <a:gd name="connsiteY238" fmla="*/ 1822450 h 4870450"/>
              <a:gd name="connsiteX239" fmla="*/ 8823769 w 35242500"/>
              <a:gd name="connsiteY239" fmla="*/ 1836474 h 4870450"/>
              <a:gd name="connsiteX240" fmla="*/ 8689166 w 35242500"/>
              <a:gd name="connsiteY240" fmla="*/ 1980222 h 4870450"/>
              <a:gd name="connsiteX241" fmla="*/ 8582493 w 35242500"/>
              <a:gd name="connsiteY241" fmla="*/ 2076000 h 4870450"/>
              <a:gd name="connsiteX242" fmla="*/ 8322432 w 35242500"/>
              <a:gd name="connsiteY242" fmla="*/ 2271078 h 4870450"/>
              <a:gd name="connsiteX243" fmla="*/ 8228298 w 35242500"/>
              <a:gd name="connsiteY243" fmla="*/ 2343806 h 4870450"/>
              <a:gd name="connsiteX244" fmla="*/ 8227750 w 35242500"/>
              <a:gd name="connsiteY244" fmla="*/ 2532716 h 4870450"/>
              <a:gd name="connsiteX245" fmla="*/ 8392657 w 35242500"/>
              <a:gd name="connsiteY245" fmla="*/ 2685715 h 4870450"/>
              <a:gd name="connsiteX246" fmla="*/ 8468858 w 35242500"/>
              <a:gd name="connsiteY246" fmla="*/ 2742866 h 4870450"/>
              <a:gd name="connsiteX247" fmla="*/ 8687711 w 35242500"/>
              <a:gd name="connsiteY247" fmla="*/ 2893101 h 4870450"/>
              <a:gd name="connsiteX248" fmla="*/ 8781528 w 35242500"/>
              <a:gd name="connsiteY248" fmla="*/ 3012820 h 4870450"/>
              <a:gd name="connsiteX249" fmla="*/ 9034268 w 35242500"/>
              <a:gd name="connsiteY249" fmla="*/ 3147638 h 4870450"/>
              <a:gd name="connsiteX250" fmla="*/ 9232900 w 35242500"/>
              <a:gd name="connsiteY250" fmla="*/ 3302136 h 4870450"/>
              <a:gd name="connsiteX251" fmla="*/ 9460632 w 35242500"/>
              <a:gd name="connsiteY251" fmla="*/ 3478625 h 4870450"/>
              <a:gd name="connsiteX252" fmla="*/ 9644057 w 35242500"/>
              <a:gd name="connsiteY252" fmla="*/ 3627424 h 4870450"/>
              <a:gd name="connsiteX253" fmla="*/ 9825072 w 35242500"/>
              <a:gd name="connsiteY253" fmla="*/ 3792362 h 4870450"/>
              <a:gd name="connsiteX254" fmla="*/ 9922844 w 35242500"/>
              <a:gd name="connsiteY254" fmla="*/ 3896214 h 4870450"/>
              <a:gd name="connsiteX255" fmla="*/ 10128203 w 35242500"/>
              <a:gd name="connsiteY255" fmla="*/ 4161210 h 4870450"/>
              <a:gd name="connsiteX256" fmla="*/ 10036738 w 35242500"/>
              <a:gd name="connsiteY256" fmla="*/ 4401355 h 4870450"/>
              <a:gd name="connsiteX257" fmla="*/ 9807409 w 35242500"/>
              <a:gd name="connsiteY257" fmla="*/ 4814450 h 4870450"/>
              <a:gd name="connsiteX258" fmla="*/ 9801097 w 35242500"/>
              <a:gd name="connsiteY258" fmla="*/ 4870450 h 4870450"/>
              <a:gd name="connsiteX259" fmla="*/ 9055099 w 35242500"/>
              <a:gd name="connsiteY259" fmla="*/ 4870450 h 4870450"/>
              <a:gd name="connsiteX260" fmla="*/ 9055099 w 35242500"/>
              <a:gd name="connsiteY260" fmla="*/ 4819073 h 4870450"/>
              <a:gd name="connsiteX261" fmla="*/ 8832876 w 35242500"/>
              <a:gd name="connsiteY261" fmla="*/ 4656762 h 4870450"/>
              <a:gd name="connsiteX262" fmla="*/ 8755369 w 35242500"/>
              <a:gd name="connsiteY262" fmla="*/ 4572477 h 4870450"/>
              <a:gd name="connsiteX263" fmla="*/ 8568069 w 35242500"/>
              <a:gd name="connsiteY263" fmla="*/ 4419195 h 4870450"/>
              <a:gd name="connsiteX264" fmla="*/ 8343144 w 35242500"/>
              <a:gd name="connsiteY264" fmla="*/ 4266218 h 4870450"/>
              <a:gd name="connsiteX265" fmla="*/ 8110437 w 35242500"/>
              <a:gd name="connsiteY265" fmla="*/ 4089376 h 4870450"/>
              <a:gd name="connsiteX266" fmla="*/ 7967298 w 35242500"/>
              <a:gd name="connsiteY266" fmla="*/ 3957627 h 4870450"/>
              <a:gd name="connsiteX267" fmla="*/ 7798861 w 35242500"/>
              <a:gd name="connsiteY267" fmla="*/ 3815640 h 4870450"/>
              <a:gd name="connsiteX268" fmla="*/ 7632794 w 35242500"/>
              <a:gd name="connsiteY268" fmla="*/ 3675464 h 4870450"/>
              <a:gd name="connsiteX269" fmla="*/ 7573056 w 35242500"/>
              <a:gd name="connsiteY269" fmla="*/ 3590495 h 4870450"/>
              <a:gd name="connsiteX270" fmla="*/ 7371510 w 35242500"/>
              <a:gd name="connsiteY270" fmla="*/ 3516225 h 4870450"/>
              <a:gd name="connsiteX271" fmla="*/ 7302680 w 35242500"/>
              <a:gd name="connsiteY271" fmla="*/ 3440130 h 4870450"/>
              <a:gd name="connsiteX272" fmla="*/ 7137401 w 35242500"/>
              <a:gd name="connsiteY272" fmla="*/ 3289129 h 4870450"/>
              <a:gd name="connsiteX273" fmla="*/ 6870320 w 35242500"/>
              <a:gd name="connsiteY273" fmla="*/ 3106054 h 4870450"/>
              <a:gd name="connsiteX274" fmla="*/ 6659341 w 35242500"/>
              <a:gd name="connsiteY274" fmla="*/ 2944641 h 4870450"/>
              <a:gd name="connsiteX275" fmla="*/ 6507370 w 35242500"/>
              <a:gd name="connsiteY275" fmla="*/ 2799399 h 4870450"/>
              <a:gd name="connsiteX276" fmla="*/ 6306874 w 35242500"/>
              <a:gd name="connsiteY276" fmla="*/ 2638380 h 4870450"/>
              <a:gd name="connsiteX277" fmla="*/ 6191249 w 35242500"/>
              <a:gd name="connsiteY277" fmla="*/ 2425700 h 4870450"/>
              <a:gd name="connsiteX278" fmla="*/ 6415947 w 35242500"/>
              <a:gd name="connsiteY278" fmla="*/ 2176487 h 4870450"/>
              <a:gd name="connsiteX279" fmla="*/ 6507370 w 35242500"/>
              <a:gd name="connsiteY279" fmla="*/ 2077401 h 4870450"/>
              <a:gd name="connsiteX280" fmla="*/ 6661151 w 35242500"/>
              <a:gd name="connsiteY280" fmla="*/ 1910530 h 4870450"/>
              <a:gd name="connsiteX281" fmla="*/ 6800849 w 35242500"/>
              <a:gd name="connsiteY281" fmla="*/ 1816264 h 4870450"/>
              <a:gd name="connsiteX282" fmla="*/ 7102294 w 35242500"/>
              <a:gd name="connsiteY282" fmla="*/ 1584300 h 4870450"/>
              <a:gd name="connsiteX283" fmla="*/ 7283450 w 35242500"/>
              <a:gd name="connsiteY283" fmla="*/ 1432680 h 4870450"/>
              <a:gd name="connsiteX284" fmla="*/ 7404100 w 35242500"/>
              <a:gd name="connsiteY284" fmla="*/ 1333129 h 4870450"/>
              <a:gd name="connsiteX285" fmla="*/ 7519708 w 35242500"/>
              <a:gd name="connsiteY285" fmla="*/ 1306605 h 4870450"/>
              <a:gd name="connsiteX286" fmla="*/ 7644318 w 35242500"/>
              <a:gd name="connsiteY286" fmla="*/ 1186502 h 4870450"/>
              <a:gd name="connsiteX287" fmla="*/ 7800439 w 35242500"/>
              <a:gd name="connsiteY287" fmla="*/ 1060673 h 4870450"/>
              <a:gd name="connsiteX288" fmla="*/ 7911734 w 35242500"/>
              <a:gd name="connsiteY288" fmla="*/ 987255 h 4870450"/>
              <a:gd name="connsiteX289" fmla="*/ 8126311 w 35242500"/>
              <a:gd name="connsiteY289" fmla="*/ 767699 h 4870450"/>
              <a:gd name="connsiteX290" fmla="*/ 8272655 w 35242500"/>
              <a:gd name="connsiteY290" fmla="*/ 672449 h 4870450"/>
              <a:gd name="connsiteX291" fmla="*/ 8571199 w 35242500"/>
              <a:gd name="connsiteY291" fmla="*/ 452117 h 4870450"/>
              <a:gd name="connsiteX292" fmla="*/ 8749090 w 35242500"/>
              <a:gd name="connsiteY292" fmla="*/ 297454 h 4870450"/>
              <a:gd name="connsiteX293" fmla="*/ 8782240 w 35242500"/>
              <a:gd name="connsiteY293" fmla="*/ 215900 h 4870450"/>
              <a:gd name="connsiteX294" fmla="*/ 8890094 w 35242500"/>
              <a:gd name="connsiteY294" fmla="*/ 181209 h 4870450"/>
              <a:gd name="connsiteX295" fmla="*/ 9055099 w 35242500"/>
              <a:gd name="connsiteY295" fmla="*/ 55743 h 4870450"/>
              <a:gd name="connsiteX296" fmla="*/ 2730501 w 35242500"/>
              <a:gd name="connsiteY296" fmla="*/ 6350 h 4870450"/>
              <a:gd name="connsiteX297" fmla="*/ 3441701 w 35242500"/>
              <a:gd name="connsiteY297" fmla="*/ 6350 h 4870450"/>
              <a:gd name="connsiteX298" fmla="*/ 3441701 w 35242500"/>
              <a:gd name="connsiteY298" fmla="*/ 49417 h 4870450"/>
              <a:gd name="connsiteX299" fmla="*/ 3490114 w 35242500"/>
              <a:gd name="connsiteY299" fmla="*/ 151070 h 4870450"/>
              <a:gd name="connsiteX300" fmla="*/ 3548516 w 35242500"/>
              <a:gd name="connsiteY300" fmla="*/ 269928 h 4870450"/>
              <a:gd name="connsiteX301" fmla="*/ 3590386 w 35242500"/>
              <a:gd name="connsiteY301" fmla="*/ 391040 h 4870450"/>
              <a:gd name="connsiteX302" fmla="*/ 3687556 w 35242500"/>
              <a:gd name="connsiteY302" fmla="*/ 481726 h 4870450"/>
              <a:gd name="connsiteX303" fmla="*/ 3824564 w 35242500"/>
              <a:gd name="connsiteY303" fmla="*/ 646139 h 4870450"/>
              <a:gd name="connsiteX304" fmla="*/ 3823259 w 35242500"/>
              <a:gd name="connsiteY304" fmla="*/ 789861 h 4870450"/>
              <a:gd name="connsiteX305" fmla="*/ 3686639 w 35242500"/>
              <a:gd name="connsiteY305" fmla="*/ 926190 h 4870450"/>
              <a:gd name="connsiteX306" fmla="*/ 3459559 w 35242500"/>
              <a:gd name="connsiteY306" fmla="*/ 1143844 h 4870450"/>
              <a:gd name="connsiteX307" fmla="*/ 3322430 w 35242500"/>
              <a:gd name="connsiteY307" fmla="*/ 1243577 h 4870450"/>
              <a:gd name="connsiteX308" fmla="*/ 3100258 w 35242500"/>
              <a:gd name="connsiteY308" fmla="*/ 1415215 h 4870450"/>
              <a:gd name="connsiteX309" fmla="*/ 2892247 w 35242500"/>
              <a:gd name="connsiteY309" fmla="*/ 1560054 h 4870450"/>
              <a:gd name="connsiteX310" fmla="*/ 2694197 w 35242500"/>
              <a:gd name="connsiteY310" fmla="*/ 1710124 h 4870450"/>
              <a:gd name="connsiteX311" fmla="*/ 2607071 w 35242500"/>
              <a:gd name="connsiteY311" fmla="*/ 1794581 h 4870450"/>
              <a:gd name="connsiteX312" fmla="*/ 2348833 w 35242500"/>
              <a:gd name="connsiteY312" fmla="*/ 1966277 h 4870450"/>
              <a:gd name="connsiteX313" fmla="*/ 2272632 w 35242500"/>
              <a:gd name="connsiteY313" fmla="*/ 2053758 h 4870450"/>
              <a:gd name="connsiteX314" fmla="*/ 2046601 w 35242500"/>
              <a:gd name="connsiteY314" fmla="*/ 2205488 h 4870450"/>
              <a:gd name="connsiteX315" fmla="*/ 1909128 w 35242500"/>
              <a:gd name="connsiteY315" fmla="*/ 2318118 h 4870450"/>
              <a:gd name="connsiteX316" fmla="*/ 1822451 w 35242500"/>
              <a:gd name="connsiteY316" fmla="*/ 2425835 h 4870450"/>
              <a:gd name="connsiteX317" fmla="*/ 1906741 w 35242500"/>
              <a:gd name="connsiteY317" fmla="*/ 2533417 h 4870450"/>
              <a:gd name="connsiteX318" fmla="*/ 2048190 w 35242500"/>
              <a:gd name="connsiteY318" fmla="*/ 2661648 h 4870450"/>
              <a:gd name="connsiteX319" fmla="*/ 2167100 w 35242500"/>
              <a:gd name="connsiteY319" fmla="*/ 2753863 h 4870450"/>
              <a:gd name="connsiteX320" fmla="*/ 2350845 w 35242500"/>
              <a:gd name="connsiteY320" fmla="*/ 2889250 h 4870450"/>
              <a:gd name="connsiteX321" fmla="*/ 2541047 w 35242500"/>
              <a:gd name="connsiteY321" fmla="*/ 3047323 h 4870450"/>
              <a:gd name="connsiteX322" fmla="*/ 2663826 w 35242500"/>
              <a:gd name="connsiteY322" fmla="*/ 3113305 h 4870450"/>
              <a:gd name="connsiteX323" fmla="*/ 2705101 w 35242500"/>
              <a:gd name="connsiteY323" fmla="*/ 3177253 h 4870450"/>
              <a:gd name="connsiteX324" fmla="*/ 2864623 w 35242500"/>
              <a:gd name="connsiteY324" fmla="*/ 3307665 h 4870450"/>
              <a:gd name="connsiteX325" fmla="*/ 3107437 w 35242500"/>
              <a:gd name="connsiteY325" fmla="*/ 3469812 h 4870450"/>
              <a:gd name="connsiteX326" fmla="*/ 3316654 w 35242500"/>
              <a:gd name="connsiteY326" fmla="*/ 3627365 h 4870450"/>
              <a:gd name="connsiteX327" fmla="*/ 3491955 w 35242500"/>
              <a:gd name="connsiteY327" fmla="*/ 3781398 h 4870450"/>
              <a:gd name="connsiteX328" fmla="*/ 3686639 w 35242500"/>
              <a:gd name="connsiteY328" fmla="*/ 3937910 h 4870450"/>
              <a:gd name="connsiteX329" fmla="*/ 3823259 w 35242500"/>
              <a:gd name="connsiteY329" fmla="*/ 4086940 h 4870450"/>
              <a:gd name="connsiteX330" fmla="*/ 3824564 w 35242500"/>
              <a:gd name="connsiteY330" fmla="*/ 4230661 h 4870450"/>
              <a:gd name="connsiteX331" fmla="*/ 3683000 w 35242500"/>
              <a:gd name="connsiteY331" fmla="*/ 4375286 h 4870450"/>
              <a:gd name="connsiteX332" fmla="*/ 3548948 w 35242500"/>
              <a:gd name="connsiteY332" fmla="*/ 4565650 h 4870450"/>
              <a:gd name="connsiteX333" fmla="*/ 3466439 w 35242500"/>
              <a:gd name="connsiteY333" fmla="*/ 4730750 h 4870450"/>
              <a:gd name="connsiteX334" fmla="*/ 3441701 w 35242500"/>
              <a:gd name="connsiteY334" fmla="*/ 4837865 h 4870450"/>
              <a:gd name="connsiteX335" fmla="*/ 3441701 w 35242500"/>
              <a:gd name="connsiteY335" fmla="*/ 4870450 h 4870450"/>
              <a:gd name="connsiteX336" fmla="*/ 2730501 w 35242500"/>
              <a:gd name="connsiteY336" fmla="*/ 4870450 h 4870450"/>
              <a:gd name="connsiteX337" fmla="*/ 2730501 w 35242500"/>
              <a:gd name="connsiteY337" fmla="*/ 4821864 h 4870450"/>
              <a:gd name="connsiteX338" fmla="*/ 2524175 w 35242500"/>
              <a:gd name="connsiteY338" fmla="*/ 4673838 h 4870450"/>
              <a:gd name="connsiteX339" fmla="*/ 2417614 w 35242500"/>
              <a:gd name="connsiteY339" fmla="*/ 4587399 h 4870450"/>
              <a:gd name="connsiteX340" fmla="*/ 2179987 w 35242500"/>
              <a:gd name="connsiteY340" fmla="*/ 4404387 h 4870450"/>
              <a:gd name="connsiteX341" fmla="*/ 2008536 w 35242500"/>
              <a:gd name="connsiteY341" fmla="*/ 4282044 h 4870450"/>
              <a:gd name="connsiteX342" fmla="*/ 1788165 w 35242500"/>
              <a:gd name="connsiteY342" fmla="*/ 4089650 h 4870450"/>
              <a:gd name="connsiteX343" fmla="*/ 1632385 w 35242500"/>
              <a:gd name="connsiteY343" fmla="*/ 3949700 h 4870450"/>
              <a:gd name="connsiteX344" fmla="*/ 1490590 w 35242500"/>
              <a:gd name="connsiteY344" fmla="*/ 3827568 h 4870450"/>
              <a:gd name="connsiteX345" fmla="*/ 1299750 w 35242500"/>
              <a:gd name="connsiteY345" fmla="*/ 3680962 h 4870450"/>
              <a:gd name="connsiteX346" fmla="*/ 1079501 w 35242500"/>
              <a:gd name="connsiteY346" fmla="*/ 3536061 h 4870450"/>
              <a:gd name="connsiteX347" fmla="*/ 965200 w 35242500"/>
              <a:gd name="connsiteY347" fmla="*/ 3457011 h 4870450"/>
              <a:gd name="connsiteX348" fmla="*/ 703267 w 35242500"/>
              <a:gd name="connsiteY348" fmla="*/ 3245539 h 4870450"/>
              <a:gd name="connsiteX349" fmla="*/ 523935 w 35242500"/>
              <a:gd name="connsiteY349" fmla="*/ 3092393 h 4870450"/>
              <a:gd name="connsiteX350" fmla="*/ 340286 w 35242500"/>
              <a:gd name="connsiteY350" fmla="*/ 2950140 h 4870450"/>
              <a:gd name="connsiteX351" fmla="*/ 220470 w 35242500"/>
              <a:gd name="connsiteY351" fmla="*/ 2873729 h 4870450"/>
              <a:gd name="connsiteX352" fmla="*/ 190500 w 35242500"/>
              <a:gd name="connsiteY352" fmla="*/ 2807857 h 4870450"/>
              <a:gd name="connsiteX353" fmla="*/ 147725 w 35242500"/>
              <a:gd name="connsiteY353" fmla="*/ 2744104 h 4870450"/>
              <a:gd name="connsiteX354" fmla="*/ 52476 w 35242500"/>
              <a:gd name="connsiteY354" fmla="*/ 2698750 h 4870450"/>
              <a:gd name="connsiteX355" fmla="*/ 0 w 35242500"/>
              <a:gd name="connsiteY355" fmla="*/ 2698750 h 4870450"/>
              <a:gd name="connsiteX356" fmla="*/ 0 w 35242500"/>
              <a:gd name="connsiteY356" fmla="*/ 2178050 h 4870450"/>
              <a:gd name="connsiteX357" fmla="*/ 52476 w 35242500"/>
              <a:gd name="connsiteY357" fmla="*/ 2178050 h 4870450"/>
              <a:gd name="connsiteX358" fmla="*/ 147725 w 35242500"/>
              <a:gd name="connsiteY358" fmla="*/ 2132696 h 4870450"/>
              <a:gd name="connsiteX359" fmla="*/ 190500 w 35242500"/>
              <a:gd name="connsiteY359" fmla="*/ 2065739 h 4870450"/>
              <a:gd name="connsiteX360" fmla="*/ 346174 w 35242500"/>
              <a:gd name="connsiteY360" fmla="*/ 1916870 h 4870450"/>
              <a:gd name="connsiteX361" fmla="*/ 533401 w 35242500"/>
              <a:gd name="connsiteY361" fmla="*/ 1781390 h 4870450"/>
              <a:gd name="connsiteX362" fmla="*/ 705221 w 35242500"/>
              <a:gd name="connsiteY362" fmla="*/ 1627204 h 4870450"/>
              <a:gd name="connsiteX363" fmla="*/ 850449 w 35242500"/>
              <a:gd name="connsiteY363" fmla="*/ 1528380 h 4870450"/>
              <a:gd name="connsiteX364" fmla="*/ 1125683 w 35242500"/>
              <a:gd name="connsiteY364" fmla="*/ 1320632 h 4870450"/>
              <a:gd name="connsiteX365" fmla="*/ 1322278 w 35242500"/>
              <a:gd name="connsiteY365" fmla="*/ 1168019 h 4870450"/>
              <a:gd name="connsiteX366" fmla="*/ 1466851 w 35242500"/>
              <a:gd name="connsiteY366" fmla="*/ 1041613 h 4870450"/>
              <a:gd name="connsiteX367" fmla="*/ 1572899 w 35242500"/>
              <a:gd name="connsiteY367" fmla="*/ 992683 h 4870450"/>
              <a:gd name="connsiteX368" fmla="*/ 1697589 w 35242500"/>
              <a:gd name="connsiteY368" fmla="*/ 816377 h 4870450"/>
              <a:gd name="connsiteX369" fmla="*/ 1799585 w 35242500"/>
              <a:gd name="connsiteY369" fmla="*/ 768417 h 4870450"/>
              <a:gd name="connsiteX370" fmla="*/ 1930038 w 35242500"/>
              <a:gd name="connsiteY370" fmla="*/ 681531 h 4870450"/>
              <a:gd name="connsiteX371" fmla="*/ 2192962 w 35242500"/>
              <a:gd name="connsiteY371" fmla="*/ 454860 h 4870450"/>
              <a:gd name="connsiteX372" fmla="*/ 2339862 w 35242500"/>
              <a:gd name="connsiteY372" fmla="*/ 369119 h 4870450"/>
              <a:gd name="connsiteX373" fmla="*/ 2425637 w 35242500"/>
              <a:gd name="connsiteY373" fmla="*/ 279487 h 4870450"/>
              <a:gd name="connsiteX374" fmla="*/ 2616201 w 35242500"/>
              <a:gd name="connsiteY374" fmla="*/ 156471 h 4870450"/>
              <a:gd name="connsiteX375" fmla="*/ 2730501 w 35242500"/>
              <a:gd name="connsiteY375" fmla="*/ 54936 h 4870450"/>
              <a:gd name="connsiteX376" fmla="*/ 28708348 w 35242500"/>
              <a:gd name="connsiteY376" fmla="*/ 0 h 4870450"/>
              <a:gd name="connsiteX377" fmla="*/ 28722528 w 35242500"/>
              <a:gd name="connsiteY377" fmla="*/ 70480 h 4870450"/>
              <a:gd name="connsiteX378" fmla="*/ 28744682 w 35242500"/>
              <a:gd name="connsiteY378" fmla="*/ 159380 h 4870450"/>
              <a:gd name="connsiteX379" fmla="*/ 28784892 w 35242500"/>
              <a:gd name="connsiteY379" fmla="*/ 255839 h 4870450"/>
              <a:gd name="connsiteX380" fmla="*/ 28938088 w 35242500"/>
              <a:gd name="connsiteY380" fmla="*/ 459318 h 4870450"/>
              <a:gd name="connsiteX381" fmla="*/ 29037888 w 35242500"/>
              <a:gd name="connsiteY381" fmla="*/ 622085 h 4870450"/>
              <a:gd name="connsiteX382" fmla="*/ 29010956 w 35242500"/>
              <a:gd name="connsiteY382" fmla="*/ 897771 h 4870450"/>
              <a:gd name="connsiteX383" fmla="*/ 28906456 w 35242500"/>
              <a:gd name="connsiteY383" fmla="*/ 952020 h 4870450"/>
              <a:gd name="connsiteX384" fmla="*/ 28728038 w 35242500"/>
              <a:gd name="connsiteY384" fmla="*/ 1103478 h 4870450"/>
              <a:gd name="connsiteX385" fmla="*/ 28643556 w 35242500"/>
              <a:gd name="connsiteY385" fmla="*/ 1196475 h 4870450"/>
              <a:gd name="connsiteX386" fmla="*/ 28326782 w 35242500"/>
              <a:gd name="connsiteY386" fmla="*/ 1436733 h 4870450"/>
              <a:gd name="connsiteX387" fmla="*/ 28149352 w 35242500"/>
              <a:gd name="connsiteY387" fmla="*/ 1553930 h 4870450"/>
              <a:gd name="connsiteX388" fmla="*/ 27904330 w 35242500"/>
              <a:gd name="connsiteY388" fmla="*/ 1767302 h 4870450"/>
              <a:gd name="connsiteX389" fmla="*/ 27818710 w 35242500"/>
              <a:gd name="connsiteY389" fmla="*/ 1815135 h 4870450"/>
              <a:gd name="connsiteX390" fmla="*/ 27698700 w 35242500"/>
              <a:gd name="connsiteY390" fmla="*/ 1844920 h 4870450"/>
              <a:gd name="connsiteX391" fmla="*/ 27597100 w 35242500"/>
              <a:gd name="connsiteY391" fmla="*/ 1952289 h 4870450"/>
              <a:gd name="connsiteX392" fmla="*/ 27550912 w 35242500"/>
              <a:gd name="connsiteY392" fmla="*/ 2051353 h 4870450"/>
              <a:gd name="connsiteX393" fmla="*/ 27442964 w 35242500"/>
              <a:gd name="connsiteY393" fmla="*/ 2093613 h 4870450"/>
              <a:gd name="connsiteX394" fmla="*/ 27279600 w 35242500"/>
              <a:gd name="connsiteY394" fmla="*/ 2200196 h 4870450"/>
              <a:gd name="connsiteX395" fmla="*/ 27152600 w 35242500"/>
              <a:gd name="connsiteY395" fmla="*/ 2317010 h 4870450"/>
              <a:gd name="connsiteX396" fmla="*/ 27051000 w 35242500"/>
              <a:gd name="connsiteY396" fmla="*/ 2440422 h 4870450"/>
              <a:gd name="connsiteX397" fmla="*/ 27096196 w 35242500"/>
              <a:gd name="connsiteY397" fmla="*/ 2502522 h 4870450"/>
              <a:gd name="connsiteX398" fmla="*/ 27285640 w 35242500"/>
              <a:gd name="connsiteY398" fmla="*/ 2660111 h 4870450"/>
              <a:gd name="connsiteX399" fmla="*/ 27446912 w 35242500"/>
              <a:gd name="connsiteY399" fmla="*/ 2775839 h 4870450"/>
              <a:gd name="connsiteX400" fmla="*/ 27556192 w 35242500"/>
              <a:gd name="connsiteY400" fmla="*/ 2817666 h 4870450"/>
              <a:gd name="connsiteX401" fmla="*/ 27607526 w 35242500"/>
              <a:gd name="connsiteY401" fmla="*/ 2907428 h 4870450"/>
              <a:gd name="connsiteX402" fmla="*/ 27776156 w 35242500"/>
              <a:gd name="connsiteY402" fmla="*/ 3036489 h 4870450"/>
              <a:gd name="connsiteX403" fmla="*/ 27933672 w 35242500"/>
              <a:gd name="connsiteY403" fmla="*/ 3130594 h 4870450"/>
              <a:gd name="connsiteX404" fmla="*/ 28163300 w 35242500"/>
              <a:gd name="connsiteY404" fmla="*/ 3321553 h 4870450"/>
              <a:gd name="connsiteX405" fmla="*/ 28329564 w 35242500"/>
              <a:gd name="connsiteY405" fmla="*/ 3430301 h 4870450"/>
              <a:gd name="connsiteX406" fmla="*/ 28520748 w 35242500"/>
              <a:gd name="connsiteY406" fmla="*/ 3612998 h 4870450"/>
              <a:gd name="connsiteX407" fmla="*/ 28630300 w 35242500"/>
              <a:gd name="connsiteY407" fmla="*/ 3661277 h 4870450"/>
              <a:gd name="connsiteX408" fmla="*/ 28727266 w 35242500"/>
              <a:gd name="connsiteY408" fmla="*/ 3771605 h 4870450"/>
              <a:gd name="connsiteX409" fmla="*/ 28899300 w 35242500"/>
              <a:gd name="connsiteY409" fmla="*/ 3923885 h 4870450"/>
              <a:gd name="connsiteX410" fmla="*/ 29038004 w 35242500"/>
              <a:gd name="connsiteY410" fmla="*/ 4076485 h 4870450"/>
              <a:gd name="connsiteX411" fmla="*/ 29037908 w 35242500"/>
              <a:gd name="connsiteY411" fmla="*/ 4241585 h 4870450"/>
              <a:gd name="connsiteX412" fmla="*/ 28938088 w 35242500"/>
              <a:gd name="connsiteY412" fmla="*/ 4417482 h 4870450"/>
              <a:gd name="connsiteX413" fmla="*/ 28727400 w 35242500"/>
              <a:gd name="connsiteY413" fmla="*/ 4818394 h 4870450"/>
              <a:gd name="connsiteX414" fmla="*/ 28727400 w 35242500"/>
              <a:gd name="connsiteY414" fmla="*/ 4870450 h 4870450"/>
              <a:gd name="connsiteX415" fmla="*/ 27965400 w 35242500"/>
              <a:gd name="connsiteY415" fmla="*/ 4870450 h 4870450"/>
              <a:gd name="connsiteX416" fmla="*/ 27965400 w 35242500"/>
              <a:gd name="connsiteY416" fmla="*/ 4825165 h 4870450"/>
              <a:gd name="connsiteX417" fmla="*/ 27951676 w 35242500"/>
              <a:gd name="connsiteY417" fmla="*/ 4754235 h 4870450"/>
              <a:gd name="connsiteX418" fmla="*/ 27796496 w 35242500"/>
              <a:gd name="connsiteY418" fmla="*/ 4673879 h 4870450"/>
              <a:gd name="connsiteX419" fmla="*/ 27660572 w 35242500"/>
              <a:gd name="connsiteY419" fmla="*/ 4565595 h 4870450"/>
              <a:gd name="connsiteX420" fmla="*/ 27476048 w 35242500"/>
              <a:gd name="connsiteY420" fmla="*/ 4419478 h 4870450"/>
              <a:gd name="connsiteX421" fmla="*/ 27258420 w 35242500"/>
              <a:gd name="connsiteY421" fmla="*/ 4274269 h 4870450"/>
              <a:gd name="connsiteX422" fmla="*/ 27042868 w 35242500"/>
              <a:gd name="connsiteY422" fmla="*/ 4100680 h 4870450"/>
              <a:gd name="connsiteX423" fmla="*/ 26866848 w 35242500"/>
              <a:gd name="connsiteY423" fmla="*/ 3943350 h 4870450"/>
              <a:gd name="connsiteX424" fmla="*/ 26695400 w 35242500"/>
              <a:gd name="connsiteY424" fmla="*/ 3802978 h 4870450"/>
              <a:gd name="connsiteX425" fmla="*/ 26543212 w 35242500"/>
              <a:gd name="connsiteY425" fmla="*/ 3675731 h 4870450"/>
              <a:gd name="connsiteX426" fmla="*/ 26365028 w 35242500"/>
              <a:gd name="connsiteY426" fmla="*/ 3543258 h 4870450"/>
              <a:gd name="connsiteX427" fmla="*/ 26179804 w 35242500"/>
              <a:gd name="connsiteY427" fmla="*/ 3393474 h 4870450"/>
              <a:gd name="connsiteX428" fmla="*/ 26002428 w 35242500"/>
              <a:gd name="connsiteY428" fmla="*/ 3275401 h 4870450"/>
              <a:gd name="connsiteX429" fmla="*/ 25777516 w 35242500"/>
              <a:gd name="connsiteY429" fmla="*/ 3105422 h 4870450"/>
              <a:gd name="connsiteX430" fmla="*/ 25544410 w 35242500"/>
              <a:gd name="connsiteY430" fmla="*/ 2934749 h 4870450"/>
              <a:gd name="connsiteX431" fmla="*/ 25406308 w 35242500"/>
              <a:gd name="connsiteY431" fmla="*/ 2783920 h 4870450"/>
              <a:gd name="connsiteX432" fmla="*/ 25253204 w 35242500"/>
              <a:gd name="connsiteY432" fmla="*/ 2651956 h 4870450"/>
              <a:gd name="connsiteX433" fmla="*/ 25101548 w 35242500"/>
              <a:gd name="connsiteY433" fmla="*/ 2425700 h 4870450"/>
              <a:gd name="connsiteX434" fmla="*/ 25252918 w 35242500"/>
              <a:gd name="connsiteY434" fmla="*/ 2198961 h 4870450"/>
              <a:gd name="connsiteX435" fmla="*/ 25353488 w 35242500"/>
              <a:gd name="connsiteY435" fmla="*/ 2159000 h 4870450"/>
              <a:gd name="connsiteX436" fmla="*/ 25405318 w 35242500"/>
              <a:gd name="connsiteY436" fmla="*/ 2063750 h 4870450"/>
              <a:gd name="connsiteX437" fmla="*/ 25571816 w 35242500"/>
              <a:gd name="connsiteY437" fmla="*/ 1911350 h 4870450"/>
              <a:gd name="connsiteX438" fmla="*/ 25774648 w 35242500"/>
              <a:gd name="connsiteY438" fmla="*/ 1751118 h 4870450"/>
              <a:gd name="connsiteX439" fmla="*/ 26019242 w 35242500"/>
              <a:gd name="connsiteY439" fmla="*/ 1582723 h 4870450"/>
              <a:gd name="connsiteX440" fmla="*/ 26180436 w 35242500"/>
              <a:gd name="connsiteY440" fmla="*/ 1469752 h 4870450"/>
              <a:gd name="connsiteX441" fmla="*/ 26365028 w 35242500"/>
              <a:gd name="connsiteY441" fmla="*/ 1333542 h 4870450"/>
              <a:gd name="connsiteX442" fmla="*/ 26551278 w 35242500"/>
              <a:gd name="connsiteY442" fmla="*/ 1193215 h 4870450"/>
              <a:gd name="connsiteX443" fmla="*/ 26695400 w 35242500"/>
              <a:gd name="connsiteY443" fmla="*/ 1048455 h 4870450"/>
              <a:gd name="connsiteX444" fmla="*/ 26883452 w 35242500"/>
              <a:gd name="connsiteY444" fmla="*/ 916573 h 4870450"/>
              <a:gd name="connsiteX445" fmla="*/ 27044344 w 35242500"/>
              <a:gd name="connsiteY445" fmla="*/ 753793 h 4870450"/>
              <a:gd name="connsiteX446" fmla="*/ 27247544 w 35242500"/>
              <a:gd name="connsiteY446" fmla="*/ 593519 h 4870450"/>
              <a:gd name="connsiteX447" fmla="*/ 27362148 w 35242500"/>
              <a:gd name="connsiteY447" fmla="*/ 475838 h 4870450"/>
              <a:gd name="connsiteX448" fmla="*/ 27473234 w 35242500"/>
              <a:gd name="connsiteY448" fmla="*/ 444828 h 4870450"/>
              <a:gd name="connsiteX449" fmla="*/ 27601884 w 35242500"/>
              <a:gd name="connsiteY449" fmla="*/ 384709 h 4870450"/>
              <a:gd name="connsiteX450" fmla="*/ 27847584 w 35242500"/>
              <a:gd name="connsiteY450" fmla="*/ 172264 h 4870450"/>
              <a:gd name="connsiteX451" fmla="*/ 27965400 w 35242500"/>
              <a:gd name="connsiteY451" fmla="*/ 54135 h 4870450"/>
              <a:gd name="connsiteX452" fmla="*/ 27965400 w 35242500"/>
              <a:gd name="connsiteY452" fmla="*/ 5972 h 4870450"/>
            </a:gdLst>
            <a:ahLst/>
            <a:cxnLst/>
            <a:rect l="l" t="t" r="r" b="b"/>
            <a:pathLst>
              <a:path w="35242500" h="4870450">
                <a:moveTo>
                  <a:pt x="34289996" y="6350"/>
                </a:moveTo>
                <a:lnTo>
                  <a:pt x="35035760" y="6350"/>
                </a:lnTo>
                <a:lnTo>
                  <a:pt x="35043164" y="68860"/>
                </a:lnTo>
                <a:cubicBezTo>
                  <a:pt x="35057804" y="192476"/>
                  <a:pt x="35134952" y="298450"/>
                  <a:pt x="35210300" y="298450"/>
                </a:cubicBezTo>
                <a:lnTo>
                  <a:pt x="35242500" y="298450"/>
                </a:lnTo>
                <a:lnTo>
                  <a:pt x="35242500" y="984250"/>
                </a:lnTo>
                <a:lnTo>
                  <a:pt x="35210340" y="984250"/>
                </a:lnTo>
                <a:cubicBezTo>
                  <a:pt x="35141548" y="984250"/>
                  <a:pt x="35093500" y="1017725"/>
                  <a:pt x="35043208" y="1100690"/>
                </a:cubicBezTo>
                <a:cubicBezTo>
                  <a:pt x="34998684" y="1174137"/>
                  <a:pt x="34987880" y="1183583"/>
                  <a:pt x="34918456" y="1209767"/>
                </a:cubicBezTo>
                <a:cubicBezTo>
                  <a:pt x="34778012" y="1262737"/>
                  <a:pt x="34758100" y="1277567"/>
                  <a:pt x="34701160" y="1371600"/>
                </a:cubicBezTo>
                <a:cubicBezTo>
                  <a:pt x="34649388" y="1457095"/>
                  <a:pt x="34642624" y="1462932"/>
                  <a:pt x="34524568" y="1524000"/>
                </a:cubicBezTo>
                <a:cubicBezTo>
                  <a:pt x="34411220" y="1582632"/>
                  <a:pt x="34395060" y="1595947"/>
                  <a:pt x="34313796" y="1697700"/>
                </a:cubicBezTo>
                <a:cubicBezTo>
                  <a:pt x="34226348" y="1807206"/>
                  <a:pt x="34225136" y="1808117"/>
                  <a:pt x="34122116" y="1842427"/>
                </a:cubicBezTo>
                <a:cubicBezTo>
                  <a:pt x="34006524" y="1880922"/>
                  <a:pt x="33976244" y="1905139"/>
                  <a:pt x="33930276" y="1995858"/>
                </a:cubicBezTo>
                <a:cubicBezTo>
                  <a:pt x="33906896" y="2041994"/>
                  <a:pt x="33889316" y="2060410"/>
                  <a:pt x="33862572" y="2066782"/>
                </a:cubicBezTo>
                <a:cubicBezTo>
                  <a:pt x="33690980" y="2107669"/>
                  <a:pt x="33683140" y="2112602"/>
                  <a:pt x="33603584" y="2229752"/>
                </a:cubicBezTo>
                <a:cubicBezTo>
                  <a:pt x="33557676" y="2297356"/>
                  <a:pt x="33540208" y="2311702"/>
                  <a:pt x="33458416" y="2348976"/>
                </a:cubicBezTo>
                <a:cubicBezTo>
                  <a:pt x="33313760" y="2414898"/>
                  <a:pt x="33315252" y="2462738"/>
                  <a:pt x="33464148" y="2532598"/>
                </a:cubicBezTo>
                <a:cubicBezTo>
                  <a:pt x="33542248" y="2569241"/>
                  <a:pt x="33561816" y="2585538"/>
                  <a:pt x="33606228" y="2650941"/>
                </a:cubicBezTo>
                <a:cubicBezTo>
                  <a:pt x="33658956" y="2728586"/>
                  <a:pt x="33676396" y="2739547"/>
                  <a:pt x="33804132" y="2775343"/>
                </a:cubicBezTo>
                <a:cubicBezTo>
                  <a:pt x="33858992" y="2790716"/>
                  <a:pt x="33934396" y="2860329"/>
                  <a:pt x="33934396" y="2895600"/>
                </a:cubicBezTo>
                <a:cubicBezTo>
                  <a:pt x="33934396" y="2905591"/>
                  <a:pt x="33952148" y="2933984"/>
                  <a:pt x="33973848" y="2958695"/>
                </a:cubicBezTo>
                <a:cubicBezTo>
                  <a:pt x="34003756" y="2992759"/>
                  <a:pt x="34029092" y="3006890"/>
                  <a:pt x="34078620" y="3017126"/>
                </a:cubicBezTo>
                <a:cubicBezTo>
                  <a:pt x="34182084" y="3038509"/>
                  <a:pt x="34219664" y="3062960"/>
                  <a:pt x="34321536" y="3175173"/>
                </a:cubicBezTo>
                <a:cubicBezTo>
                  <a:pt x="34401380" y="3263117"/>
                  <a:pt x="34435752" y="3290066"/>
                  <a:pt x="34530524" y="3339013"/>
                </a:cubicBezTo>
                <a:cubicBezTo>
                  <a:pt x="34645612" y="3398452"/>
                  <a:pt x="34653296" y="3405490"/>
                  <a:pt x="34725528" y="3517597"/>
                </a:cubicBezTo>
                <a:cubicBezTo>
                  <a:pt x="34757764" y="3567625"/>
                  <a:pt x="34779480" y="3585957"/>
                  <a:pt x="34829748" y="3605574"/>
                </a:cubicBezTo>
                <a:cubicBezTo>
                  <a:pt x="34992372" y="3669037"/>
                  <a:pt x="35007996" y="3680755"/>
                  <a:pt x="35050772" y="3771282"/>
                </a:cubicBezTo>
                <a:cubicBezTo>
                  <a:pt x="35092732" y="3860088"/>
                  <a:pt x="35135444" y="3892550"/>
                  <a:pt x="35210340" y="3892550"/>
                </a:cubicBezTo>
                <a:lnTo>
                  <a:pt x="35242500" y="3892550"/>
                </a:lnTo>
                <a:lnTo>
                  <a:pt x="35242500" y="4578350"/>
                </a:lnTo>
                <a:lnTo>
                  <a:pt x="35210300" y="4578350"/>
                </a:lnTo>
                <a:cubicBezTo>
                  <a:pt x="35134952" y="4578350"/>
                  <a:pt x="35057804" y="4684324"/>
                  <a:pt x="35043164" y="4807940"/>
                </a:cubicBezTo>
                <a:lnTo>
                  <a:pt x="35035760" y="4870450"/>
                </a:lnTo>
                <a:lnTo>
                  <a:pt x="34289996" y="4870450"/>
                </a:lnTo>
                <a:lnTo>
                  <a:pt x="34289996" y="4821363"/>
                </a:lnTo>
                <a:cubicBezTo>
                  <a:pt x="34289996" y="4747242"/>
                  <a:pt x="34254040" y="4711556"/>
                  <a:pt x="34140124" y="4672619"/>
                </a:cubicBezTo>
                <a:cubicBezTo>
                  <a:pt x="34086344" y="4654238"/>
                  <a:pt x="34039132" y="4637127"/>
                  <a:pt x="34035200" y="4634593"/>
                </a:cubicBezTo>
                <a:cubicBezTo>
                  <a:pt x="34031268" y="4632060"/>
                  <a:pt x="34009200" y="4592468"/>
                  <a:pt x="33986160" y="4546611"/>
                </a:cubicBezTo>
                <a:cubicBezTo>
                  <a:pt x="33938104" y="4450980"/>
                  <a:pt x="33904492" y="4426105"/>
                  <a:pt x="33781996" y="4395525"/>
                </a:cubicBezTo>
                <a:cubicBezTo>
                  <a:pt x="33696136" y="4374090"/>
                  <a:pt x="33690996" y="4370019"/>
                  <a:pt x="33577296" y="4233482"/>
                </a:cubicBezTo>
                <a:cubicBezTo>
                  <a:pt x="33548240" y="4198587"/>
                  <a:pt x="33499216" y="4162172"/>
                  <a:pt x="33443948" y="4134432"/>
                </a:cubicBezTo>
                <a:cubicBezTo>
                  <a:pt x="33289332" y="4056828"/>
                  <a:pt x="33276524" y="4047017"/>
                  <a:pt x="33206868" y="3952825"/>
                </a:cubicBezTo>
                <a:cubicBezTo>
                  <a:pt x="33137484" y="3859006"/>
                  <a:pt x="33096296" y="3829594"/>
                  <a:pt x="32974912" y="3787192"/>
                </a:cubicBezTo>
                <a:cubicBezTo>
                  <a:pt x="32930020" y="3771511"/>
                  <a:pt x="32917360" y="3757587"/>
                  <a:pt x="32875440" y="3677813"/>
                </a:cubicBezTo>
                <a:cubicBezTo>
                  <a:pt x="32834852" y="3600569"/>
                  <a:pt x="32818220" y="3581726"/>
                  <a:pt x="32768128" y="3556222"/>
                </a:cubicBezTo>
                <a:cubicBezTo>
                  <a:pt x="32735524" y="3539623"/>
                  <a:pt x="32684188" y="3521935"/>
                  <a:pt x="32654052" y="3516916"/>
                </a:cubicBezTo>
                <a:cubicBezTo>
                  <a:pt x="32610436" y="3509651"/>
                  <a:pt x="32592952" y="3498505"/>
                  <a:pt x="32568328" y="3462272"/>
                </a:cubicBezTo>
                <a:cubicBezTo>
                  <a:pt x="32551316" y="3437237"/>
                  <a:pt x="32537396" y="3409407"/>
                  <a:pt x="32537396" y="3400428"/>
                </a:cubicBezTo>
                <a:cubicBezTo>
                  <a:pt x="32537396" y="3369030"/>
                  <a:pt x="32449648" y="3299247"/>
                  <a:pt x="32382680" y="3277386"/>
                </a:cubicBezTo>
                <a:cubicBezTo>
                  <a:pt x="32345536" y="3265262"/>
                  <a:pt x="32296084" y="3249035"/>
                  <a:pt x="32272792" y="3241329"/>
                </a:cubicBezTo>
                <a:cubicBezTo>
                  <a:pt x="32246788" y="3232727"/>
                  <a:pt x="32205100" y="3197594"/>
                  <a:pt x="32164840" y="3150358"/>
                </a:cubicBezTo>
                <a:cubicBezTo>
                  <a:pt x="32064848" y="3033039"/>
                  <a:pt x="32032308" y="3007439"/>
                  <a:pt x="31912016" y="2951457"/>
                </a:cubicBezTo>
                <a:cubicBezTo>
                  <a:pt x="31795268" y="2897125"/>
                  <a:pt x="31760308" y="2863797"/>
                  <a:pt x="31719000" y="2767463"/>
                </a:cubicBezTo>
                <a:cubicBezTo>
                  <a:pt x="31694680" y="2710741"/>
                  <a:pt x="31622944" y="2655755"/>
                  <a:pt x="31546372" y="2635135"/>
                </a:cubicBezTo>
                <a:cubicBezTo>
                  <a:pt x="31521560" y="2628454"/>
                  <a:pt x="31488924" y="2611496"/>
                  <a:pt x="31473848" y="2597451"/>
                </a:cubicBezTo>
                <a:cubicBezTo>
                  <a:pt x="31441348" y="2567177"/>
                  <a:pt x="31407240" y="2479217"/>
                  <a:pt x="31407240" y="2425700"/>
                </a:cubicBezTo>
                <a:cubicBezTo>
                  <a:pt x="31407240" y="2379890"/>
                  <a:pt x="31436876" y="2313793"/>
                  <a:pt x="31472152" y="2280929"/>
                </a:cubicBezTo>
                <a:cubicBezTo>
                  <a:pt x="31486292" y="2267753"/>
                  <a:pt x="31527448" y="2242226"/>
                  <a:pt x="31563604" y="2224202"/>
                </a:cubicBezTo>
                <a:cubicBezTo>
                  <a:pt x="31687740" y="2162324"/>
                  <a:pt x="31713804" y="2140052"/>
                  <a:pt x="31727460" y="2084155"/>
                </a:cubicBezTo>
                <a:cubicBezTo>
                  <a:pt x="31744044" y="2016290"/>
                  <a:pt x="31775404" y="1989543"/>
                  <a:pt x="31923320" y="1917110"/>
                </a:cubicBezTo>
                <a:cubicBezTo>
                  <a:pt x="32022256" y="1868661"/>
                  <a:pt x="32055636" y="1844757"/>
                  <a:pt x="32097852" y="1792128"/>
                </a:cubicBezTo>
                <a:cubicBezTo>
                  <a:pt x="32148592" y="1728871"/>
                  <a:pt x="32226508" y="1655873"/>
                  <a:pt x="32285932" y="1615920"/>
                </a:cubicBezTo>
                <a:cubicBezTo>
                  <a:pt x="32302004" y="1605117"/>
                  <a:pt x="32345572" y="1592014"/>
                  <a:pt x="32382760" y="1586802"/>
                </a:cubicBezTo>
                <a:cubicBezTo>
                  <a:pt x="32460976" y="1575839"/>
                  <a:pt x="32506196" y="1538491"/>
                  <a:pt x="32549452" y="1449130"/>
                </a:cubicBezTo>
                <a:cubicBezTo>
                  <a:pt x="32584292" y="1377165"/>
                  <a:pt x="32593368" y="1370197"/>
                  <a:pt x="32682464" y="1346989"/>
                </a:cubicBezTo>
                <a:cubicBezTo>
                  <a:pt x="32769380" y="1324352"/>
                  <a:pt x="32802404" y="1297108"/>
                  <a:pt x="32870436" y="1191942"/>
                </a:cubicBezTo>
                <a:cubicBezTo>
                  <a:pt x="32932924" y="1095347"/>
                  <a:pt x="32966796" y="1068611"/>
                  <a:pt x="33067280" y="1036571"/>
                </a:cubicBezTo>
                <a:cubicBezTo>
                  <a:pt x="33141132" y="1013022"/>
                  <a:pt x="33148620" y="1007008"/>
                  <a:pt x="33181580" y="944761"/>
                </a:cubicBezTo>
                <a:cubicBezTo>
                  <a:pt x="33237276" y="839566"/>
                  <a:pt x="33275288" y="804465"/>
                  <a:pt x="33406996" y="736600"/>
                </a:cubicBezTo>
                <a:cubicBezTo>
                  <a:pt x="33526316" y="675116"/>
                  <a:pt x="33556404" y="649525"/>
                  <a:pt x="33667700" y="514884"/>
                </a:cubicBezTo>
                <a:cubicBezTo>
                  <a:pt x="33691520" y="486066"/>
                  <a:pt x="33720064" y="471328"/>
                  <a:pt x="33781996" y="455870"/>
                </a:cubicBezTo>
                <a:cubicBezTo>
                  <a:pt x="33951848" y="413478"/>
                  <a:pt x="33939516" y="421188"/>
                  <a:pt x="33989476" y="326122"/>
                </a:cubicBezTo>
                <a:cubicBezTo>
                  <a:pt x="34043244" y="223799"/>
                  <a:pt x="34071104" y="200724"/>
                  <a:pt x="34152896" y="190760"/>
                </a:cubicBezTo>
                <a:cubicBezTo>
                  <a:pt x="34190508" y="186179"/>
                  <a:pt x="34226976" y="171423"/>
                  <a:pt x="34251320" y="150937"/>
                </a:cubicBezTo>
                <a:cubicBezTo>
                  <a:pt x="34283660" y="123725"/>
                  <a:pt x="34289996" y="109212"/>
                  <a:pt x="34289996" y="62371"/>
                </a:cubicBezTo>
                <a:close/>
                <a:moveTo>
                  <a:pt x="21640800" y="6350"/>
                </a:moveTo>
                <a:lnTo>
                  <a:pt x="22352000" y="6350"/>
                </a:lnTo>
                <a:lnTo>
                  <a:pt x="22352000" y="49417"/>
                </a:lnTo>
                <a:cubicBezTo>
                  <a:pt x="22352000" y="80900"/>
                  <a:pt x="22365572" y="108907"/>
                  <a:pt x="22402454" y="153541"/>
                </a:cubicBezTo>
                <a:cubicBezTo>
                  <a:pt x="22440768" y="199903"/>
                  <a:pt x="22454956" y="230035"/>
                  <a:pt x="22461424" y="278748"/>
                </a:cubicBezTo>
                <a:cubicBezTo>
                  <a:pt x="22474948" y="380631"/>
                  <a:pt x="22526252" y="451588"/>
                  <a:pt x="22616516" y="493261"/>
                </a:cubicBezTo>
                <a:cubicBezTo>
                  <a:pt x="22674546" y="520051"/>
                  <a:pt x="22696644" y="538063"/>
                  <a:pt x="22709444" y="569005"/>
                </a:cubicBezTo>
                <a:cubicBezTo>
                  <a:pt x="22732612" y="625009"/>
                  <a:pt x="22731216" y="788332"/>
                  <a:pt x="22707036" y="850645"/>
                </a:cubicBezTo>
                <a:cubicBezTo>
                  <a:pt x="22689032" y="897049"/>
                  <a:pt x="22679808" y="904001"/>
                  <a:pt x="22594486" y="935496"/>
                </a:cubicBezTo>
                <a:cubicBezTo>
                  <a:pt x="22484682" y="976028"/>
                  <a:pt x="22454284" y="1001881"/>
                  <a:pt x="22407340" y="1094668"/>
                </a:cubicBezTo>
                <a:cubicBezTo>
                  <a:pt x="22383188" y="1142400"/>
                  <a:pt x="22360226" y="1169158"/>
                  <a:pt x="22333562" y="1180639"/>
                </a:cubicBezTo>
                <a:cubicBezTo>
                  <a:pt x="22312272" y="1189808"/>
                  <a:pt x="22263244" y="1216854"/>
                  <a:pt x="22224612" y="1240740"/>
                </a:cubicBezTo>
                <a:cubicBezTo>
                  <a:pt x="22185978" y="1264627"/>
                  <a:pt x="22132528" y="1295270"/>
                  <a:pt x="22105828" y="1308836"/>
                </a:cubicBezTo>
                <a:cubicBezTo>
                  <a:pt x="22079130" y="1322401"/>
                  <a:pt x="22034548" y="1362075"/>
                  <a:pt x="22006752" y="1397000"/>
                </a:cubicBezTo>
                <a:cubicBezTo>
                  <a:pt x="21922140" y="1503326"/>
                  <a:pt x="21875502" y="1538723"/>
                  <a:pt x="21782992" y="1566822"/>
                </a:cubicBezTo>
                <a:cubicBezTo>
                  <a:pt x="21666392" y="1602238"/>
                  <a:pt x="21635152" y="1626414"/>
                  <a:pt x="21608628" y="1701757"/>
                </a:cubicBezTo>
                <a:cubicBezTo>
                  <a:pt x="21585432" y="1767649"/>
                  <a:pt x="21583582" y="1768987"/>
                  <a:pt x="21475700" y="1797957"/>
                </a:cubicBezTo>
                <a:cubicBezTo>
                  <a:pt x="21342482" y="1833731"/>
                  <a:pt x="21315248" y="1855090"/>
                  <a:pt x="21259574" y="1967460"/>
                </a:cubicBezTo>
                <a:cubicBezTo>
                  <a:pt x="21237320" y="2012374"/>
                  <a:pt x="21214148" y="2038616"/>
                  <a:pt x="21183374" y="2053758"/>
                </a:cubicBezTo>
                <a:cubicBezTo>
                  <a:pt x="21061504" y="2113719"/>
                  <a:pt x="21006392" y="2153566"/>
                  <a:pt x="20967856" y="2209575"/>
                </a:cubicBezTo>
                <a:cubicBezTo>
                  <a:pt x="20944190" y="2243971"/>
                  <a:pt x="20894400" y="2290254"/>
                  <a:pt x="20850634" y="2318542"/>
                </a:cubicBezTo>
                <a:cubicBezTo>
                  <a:pt x="20771676" y="2369575"/>
                  <a:pt x="20726400" y="2412935"/>
                  <a:pt x="20726400" y="2437517"/>
                </a:cubicBezTo>
                <a:cubicBezTo>
                  <a:pt x="20726400" y="2465727"/>
                  <a:pt x="20764408" y="2505103"/>
                  <a:pt x="20830542" y="2545413"/>
                </a:cubicBezTo>
                <a:cubicBezTo>
                  <a:pt x="20867562" y="2567975"/>
                  <a:pt x="20920712" y="2615419"/>
                  <a:pt x="20948650" y="2650842"/>
                </a:cubicBezTo>
                <a:cubicBezTo>
                  <a:pt x="20985074" y="2697021"/>
                  <a:pt x="21019218" y="2723828"/>
                  <a:pt x="21069300" y="2745566"/>
                </a:cubicBezTo>
                <a:cubicBezTo>
                  <a:pt x="21215120" y="2808857"/>
                  <a:pt x="21226458" y="2817103"/>
                  <a:pt x="21259574" y="2883940"/>
                </a:cubicBezTo>
                <a:cubicBezTo>
                  <a:pt x="21315032" y="2995875"/>
                  <a:pt x="21329240" y="3007383"/>
                  <a:pt x="21463000" y="3048725"/>
                </a:cubicBezTo>
                <a:cubicBezTo>
                  <a:pt x="21546572" y="3074554"/>
                  <a:pt x="21580456" y="3102812"/>
                  <a:pt x="21616070" y="3176382"/>
                </a:cubicBezTo>
                <a:cubicBezTo>
                  <a:pt x="21650016" y="3246507"/>
                  <a:pt x="21705152" y="3293003"/>
                  <a:pt x="21765202" y="3302143"/>
                </a:cubicBezTo>
                <a:cubicBezTo>
                  <a:pt x="21849668" y="3314998"/>
                  <a:pt x="21919412" y="3360912"/>
                  <a:pt x="22015878" y="3467166"/>
                </a:cubicBezTo>
                <a:cubicBezTo>
                  <a:pt x="22094244" y="3553488"/>
                  <a:pt x="22124892" y="3577356"/>
                  <a:pt x="22202260" y="3612332"/>
                </a:cubicBezTo>
                <a:cubicBezTo>
                  <a:pt x="22327960" y="3669159"/>
                  <a:pt x="22366198" y="3700819"/>
                  <a:pt x="22407340" y="3782132"/>
                </a:cubicBezTo>
                <a:cubicBezTo>
                  <a:pt x="22454594" y="3875530"/>
                  <a:pt x="22486072" y="3902045"/>
                  <a:pt x="22588700" y="3934892"/>
                </a:cubicBezTo>
                <a:cubicBezTo>
                  <a:pt x="22667580" y="3960139"/>
                  <a:pt x="22678724" y="3968022"/>
                  <a:pt x="22706144" y="4017976"/>
                </a:cubicBezTo>
                <a:cubicBezTo>
                  <a:pt x="22746968" y="4092353"/>
                  <a:pt x="22754428" y="4169990"/>
                  <a:pt x="22727304" y="4238230"/>
                </a:cubicBezTo>
                <a:cubicBezTo>
                  <a:pt x="22698618" y="4310397"/>
                  <a:pt x="22676440" y="4333081"/>
                  <a:pt x="22593300" y="4375286"/>
                </a:cubicBezTo>
                <a:cubicBezTo>
                  <a:pt x="22516970" y="4414034"/>
                  <a:pt x="22505476" y="4433433"/>
                  <a:pt x="22470800" y="4582088"/>
                </a:cubicBezTo>
                <a:cubicBezTo>
                  <a:pt x="22458532" y="4634670"/>
                  <a:pt x="22436432" y="4680809"/>
                  <a:pt x="22402340" y="4724994"/>
                </a:cubicBezTo>
                <a:cubicBezTo>
                  <a:pt x="22368092" y="4769389"/>
                  <a:pt x="22352000" y="4803065"/>
                  <a:pt x="22352000" y="4830348"/>
                </a:cubicBezTo>
                <a:lnTo>
                  <a:pt x="22352000" y="4870450"/>
                </a:lnTo>
                <a:lnTo>
                  <a:pt x="21640800" y="4870450"/>
                </a:lnTo>
                <a:lnTo>
                  <a:pt x="21640800" y="4821864"/>
                </a:lnTo>
                <a:cubicBezTo>
                  <a:pt x="21640800" y="4752358"/>
                  <a:pt x="21594264" y="4712280"/>
                  <a:pt x="21485400" y="4688025"/>
                </a:cubicBezTo>
                <a:cubicBezTo>
                  <a:pt x="21379960" y="4664534"/>
                  <a:pt x="21384504" y="4667435"/>
                  <a:pt x="21327516" y="4587227"/>
                </a:cubicBezTo>
                <a:cubicBezTo>
                  <a:pt x="21261654" y="4494532"/>
                  <a:pt x="21246476" y="4482552"/>
                  <a:pt x="21111990" y="4417116"/>
                </a:cubicBezTo>
                <a:cubicBezTo>
                  <a:pt x="20987390" y="4356490"/>
                  <a:pt x="20950864" y="4326274"/>
                  <a:pt x="20861686" y="4210050"/>
                </a:cubicBezTo>
                <a:cubicBezTo>
                  <a:pt x="20810138" y="4142868"/>
                  <a:pt x="20791908" y="4130589"/>
                  <a:pt x="20637652" y="4059122"/>
                </a:cubicBezTo>
                <a:cubicBezTo>
                  <a:pt x="20604992" y="4043990"/>
                  <a:pt x="20581644" y="4017042"/>
                  <a:pt x="20548752" y="3956515"/>
                </a:cubicBezTo>
                <a:cubicBezTo>
                  <a:pt x="20498552" y="3864127"/>
                  <a:pt x="20462672" y="3836741"/>
                  <a:pt x="20365366" y="3816540"/>
                </a:cubicBezTo>
                <a:cubicBezTo>
                  <a:pt x="20288620" y="3800608"/>
                  <a:pt x="20247696" y="3764149"/>
                  <a:pt x="20211336" y="3679311"/>
                </a:cubicBezTo>
                <a:cubicBezTo>
                  <a:pt x="20183678" y="3614775"/>
                  <a:pt x="20123800" y="3570630"/>
                  <a:pt x="20034250" y="3548753"/>
                </a:cubicBezTo>
                <a:cubicBezTo>
                  <a:pt x="19932088" y="3523795"/>
                  <a:pt x="19922554" y="3517768"/>
                  <a:pt x="19858044" y="3437339"/>
                </a:cubicBezTo>
                <a:cubicBezTo>
                  <a:pt x="19786814" y="3348529"/>
                  <a:pt x="19719844" y="3296665"/>
                  <a:pt x="19584892" y="3225800"/>
                </a:cubicBezTo>
                <a:cubicBezTo>
                  <a:pt x="19505880" y="3184310"/>
                  <a:pt x="19480830" y="3163363"/>
                  <a:pt x="19448200" y="3111500"/>
                </a:cubicBezTo>
                <a:cubicBezTo>
                  <a:pt x="19389196" y="3017714"/>
                  <a:pt x="19347596" y="2980766"/>
                  <a:pt x="19277594" y="2959978"/>
                </a:cubicBezTo>
                <a:cubicBezTo>
                  <a:pt x="19176132" y="2929847"/>
                  <a:pt x="19143238" y="2903887"/>
                  <a:pt x="19108538" y="2826564"/>
                </a:cubicBezTo>
                <a:cubicBezTo>
                  <a:pt x="19065088" y="2729748"/>
                  <a:pt x="19039126" y="2705655"/>
                  <a:pt x="18944206" y="2674068"/>
                </a:cubicBezTo>
                <a:cubicBezTo>
                  <a:pt x="18899242" y="2659104"/>
                  <a:pt x="18850924" y="2634248"/>
                  <a:pt x="18836838" y="2618831"/>
                </a:cubicBezTo>
                <a:cubicBezTo>
                  <a:pt x="18787004" y="2564294"/>
                  <a:pt x="18768200" y="2417945"/>
                  <a:pt x="18797332" y="2311400"/>
                </a:cubicBezTo>
                <a:cubicBezTo>
                  <a:pt x="18813192" y="2253406"/>
                  <a:pt x="18830570" y="2240548"/>
                  <a:pt x="18944206" y="2202732"/>
                </a:cubicBezTo>
                <a:cubicBezTo>
                  <a:pt x="19003028" y="2183158"/>
                  <a:pt x="19031332" y="2166082"/>
                  <a:pt x="19045108" y="2141863"/>
                </a:cubicBezTo>
                <a:cubicBezTo>
                  <a:pt x="19134820" y="1984134"/>
                  <a:pt x="19162240" y="1956433"/>
                  <a:pt x="19261268" y="1923478"/>
                </a:cubicBezTo>
                <a:cubicBezTo>
                  <a:pt x="19324248" y="1902520"/>
                  <a:pt x="19349192" y="1886421"/>
                  <a:pt x="19375088" y="1850019"/>
                </a:cubicBezTo>
                <a:cubicBezTo>
                  <a:pt x="19461736" y="1728214"/>
                  <a:pt x="19506516" y="1686022"/>
                  <a:pt x="19627940" y="1611772"/>
                </a:cubicBezTo>
                <a:cubicBezTo>
                  <a:pt x="19724170" y="1552929"/>
                  <a:pt x="19773272" y="1512521"/>
                  <a:pt x="19831050" y="1444621"/>
                </a:cubicBezTo>
                <a:cubicBezTo>
                  <a:pt x="19909386" y="1352562"/>
                  <a:pt x="19922196" y="1345254"/>
                  <a:pt x="20058938" y="1314609"/>
                </a:cubicBezTo>
                <a:cubicBezTo>
                  <a:pt x="20143724" y="1295608"/>
                  <a:pt x="20185990" y="1261869"/>
                  <a:pt x="20222998" y="1183639"/>
                </a:cubicBezTo>
                <a:cubicBezTo>
                  <a:pt x="20277888" y="1067609"/>
                  <a:pt x="20279660" y="1066097"/>
                  <a:pt x="20382038" y="1047938"/>
                </a:cubicBezTo>
                <a:cubicBezTo>
                  <a:pt x="20491424" y="1028535"/>
                  <a:pt x="20512354" y="1010330"/>
                  <a:pt x="20560928" y="892352"/>
                </a:cubicBezTo>
                <a:cubicBezTo>
                  <a:pt x="20596580" y="805760"/>
                  <a:pt x="20624332" y="784263"/>
                  <a:pt x="20735116" y="757423"/>
                </a:cubicBezTo>
                <a:cubicBezTo>
                  <a:pt x="20791232" y="743829"/>
                  <a:pt x="20806276" y="733376"/>
                  <a:pt x="20836716" y="686833"/>
                </a:cubicBezTo>
                <a:cubicBezTo>
                  <a:pt x="20898084" y="593010"/>
                  <a:pt x="20984028" y="521946"/>
                  <a:pt x="21110632" y="460344"/>
                </a:cubicBezTo>
                <a:cubicBezTo>
                  <a:pt x="21203216" y="415296"/>
                  <a:pt x="21237896" y="390988"/>
                  <a:pt x="21263180" y="353421"/>
                </a:cubicBezTo>
                <a:cubicBezTo>
                  <a:pt x="21367248" y="198783"/>
                  <a:pt x="21371996" y="194924"/>
                  <a:pt x="21481268" y="176074"/>
                </a:cubicBezTo>
                <a:cubicBezTo>
                  <a:pt x="21603888" y="154921"/>
                  <a:pt x="21640800" y="126894"/>
                  <a:pt x="21640800" y="54936"/>
                </a:cubicBezTo>
                <a:close/>
                <a:moveTo>
                  <a:pt x="15379700" y="6350"/>
                </a:moveTo>
                <a:lnTo>
                  <a:pt x="16125696" y="6350"/>
                </a:lnTo>
                <a:lnTo>
                  <a:pt x="16131932" y="61677"/>
                </a:lnTo>
                <a:cubicBezTo>
                  <a:pt x="16143288" y="162414"/>
                  <a:pt x="16196132" y="252835"/>
                  <a:pt x="16310848" y="367808"/>
                </a:cubicBezTo>
                <a:cubicBezTo>
                  <a:pt x="16435340" y="492583"/>
                  <a:pt x="16446500" y="520804"/>
                  <a:pt x="16446500" y="710882"/>
                </a:cubicBezTo>
                <a:cubicBezTo>
                  <a:pt x="16446500" y="842148"/>
                  <a:pt x="16427984" y="909374"/>
                  <a:pt x="16385588" y="932065"/>
                </a:cubicBezTo>
                <a:cubicBezTo>
                  <a:pt x="16371860" y="939412"/>
                  <a:pt x="16329942" y="951824"/>
                  <a:pt x="16292436" y="959647"/>
                </a:cubicBezTo>
                <a:cubicBezTo>
                  <a:pt x="16213606" y="976090"/>
                  <a:pt x="16194536" y="993885"/>
                  <a:pt x="16140042" y="1101834"/>
                </a:cubicBezTo>
                <a:cubicBezTo>
                  <a:pt x="16116740" y="1147993"/>
                  <a:pt x="16089018" y="1184650"/>
                  <a:pt x="16073314" y="1190065"/>
                </a:cubicBezTo>
                <a:cubicBezTo>
                  <a:pt x="16058538" y="1195161"/>
                  <a:pt x="16017874" y="1208790"/>
                  <a:pt x="15982948" y="1220353"/>
                </a:cubicBezTo>
                <a:cubicBezTo>
                  <a:pt x="15906284" y="1245735"/>
                  <a:pt x="15867110" y="1279206"/>
                  <a:pt x="15793514" y="1382204"/>
                </a:cubicBezTo>
                <a:cubicBezTo>
                  <a:pt x="15744640" y="1450604"/>
                  <a:pt x="15723382" y="1467723"/>
                  <a:pt x="15625308" y="1517650"/>
                </a:cubicBezTo>
                <a:cubicBezTo>
                  <a:pt x="15533666" y="1564304"/>
                  <a:pt x="15492058" y="1596211"/>
                  <a:pt x="15398748" y="1691385"/>
                </a:cubicBezTo>
                <a:cubicBezTo>
                  <a:pt x="15298290" y="1793853"/>
                  <a:pt x="15273840" y="1811868"/>
                  <a:pt x="15196842" y="1840164"/>
                </a:cubicBezTo>
                <a:cubicBezTo>
                  <a:pt x="15059250" y="1890726"/>
                  <a:pt x="15037212" y="1908210"/>
                  <a:pt x="15009336" y="1988916"/>
                </a:cubicBezTo>
                <a:cubicBezTo>
                  <a:pt x="14989202" y="2047207"/>
                  <a:pt x="14978514" y="2061471"/>
                  <a:pt x="14950444" y="2067506"/>
                </a:cubicBezTo>
                <a:cubicBezTo>
                  <a:pt x="14781248" y="2103882"/>
                  <a:pt x="14765716" y="2113862"/>
                  <a:pt x="14687166" y="2236655"/>
                </a:cubicBezTo>
                <a:cubicBezTo>
                  <a:pt x="14649626" y="2295340"/>
                  <a:pt x="14630008" y="2311986"/>
                  <a:pt x="14562902" y="2342094"/>
                </a:cubicBezTo>
                <a:cubicBezTo>
                  <a:pt x="14399520" y="2415400"/>
                  <a:pt x="14398724" y="2456037"/>
                  <a:pt x="14559152" y="2534188"/>
                </a:cubicBezTo>
                <a:cubicBezTo>
                  <a:pt x="14632120" y="2569735"/>
                  <a:pt x="14653880" y="2588110"/>
                  <a:pt x="14690160" y="2644826"/>
                </a:cubicBezTo>
                <a:cubicBezTo>
                  <a:pt x="14740648" y="2723749"/>
                  <a:pt x="14789194" y="2757264"/>
                  <a:pt x="14870632" y="2769415"/>
                </a:cubicBezTo>
                <a:cubicBezTo>
                  <a:pt x="14942090" y="2780076"/>
                  <a:pt x="14991272" y="2822829"/>
                  <a:pt x="15026628" y="2905014"/>
                </a:cubicBezTo>
                <a:cubicBezTo>
                  <a:pt x="15056226" y="2973817"/>
                  <a:pt x="15084168" y="2992517"/>
                  <a:pt x="15201900" y="3022316"/>
                </a:cubicBezTo>
                <a:cubicBezTo>
                  <a:pt x="15279704" y="3042010"/>
                  <a:pt x="15291018" y="3049918"/>
                  <a:pt x="15398748" y="3159915"/>
                </a:cubicBezTo>
                <a:cubicBezTo>
                  <a:pt x="15488088" y="3251133"/>
                  <a:pt x="15534874" y="3287711"/>
                  <a:pt x="15612988" y="3327410"/>
                </a:cubicBezTo>
                <a:cubicBezTo>
                  <a:pt x="15715268" y="3379389"/>
                  <a:pt x="15744562" y="3406950"/>
                  <a:pt x="15815412" y="3517858"/>
                </a:cubicBezTo>
                <a:cubicBezTo>
                  <a:pt x="15849876" y="3571809"/>
                  <a:pt x="15867364" y="3585646"/>
                  <a:pt x="15932148" y="3610214"/>
                </a:cubicBezTo>
                <a:cubicBezTo>
                  <a:pt x="16066092" y="3661010"/>
                  <a:pt x="16096580" y="3684437"/>
                  <a:pt x="16135948" y="3766805"/>
                </a:cubicBezTo>
                <a:cubicBezTo>
                  <a:pt x="16180822" y="3860692"/>
                  <a:pt x="16197228" y="3875598"/>
                  <a:pt x="16282754" y="3900182"/>
                </a:cubicBezTo>
                <a:cubicBezTo>
                  <a:pt x="16419592" y="3939515"/>
                  <a:pt x="16428404" y="3954602"/>
                  <a:pt x="16440078" y="4169501"/>
                </a:cubicBezTo>
                <a:cubicBezTo>
                  <a:pt x="16449862" y="4349600"/>
                  <a:pt x="16437512" y="4382040"/>
                  <a:pt x="16310848" y="4508991"/>
                </a:cubicBezTo>
                <a:cubicBezTo>
                  <a:pt x="16196132" y="4623965"/>
                  <a:pt x="16143288" y="4714385"/>
                  <a:pt x="16131932" y="4815123"/>
                </a:cubicBezTo>
                <a:lnTo>
                  <a:pt x="16125696" y="4870450"/>
                </a:lnTo>
                <a:lnTo>
                  <a:pt x="15379700" y="4870450"/>
                </a:lnTo>
                <a:lnTo>
                  <a:pt x="15379700" y="4826598"/>
                </a:lnTo>
                <a:cubicBezTo>
                  <a:pt x="15379700" y="4734708"/>
                  <a:pt x="15339876" y="4701125"/>
                  <a:pt x="15170372" y="4650067"/>
                </a:cubicBezTo>
                <a:cubicBezTo>
                  <a:pt x="15125476" y="4636544"/>
                  <a:pt x="15114744" y="4624914"/>
                  <a:pt x="15074900" y="4546600"/>
                </a:cubicBezTo>
                <a:cubicBezTo>
                  <a:pt x="15034722" y="4467634"/>
                  <a:pt x="15023364" y="4455441"/>
                  <a:pt x="14966728" y="4430495"/>
                </a:cubicBezTo>
                <a:cubicBezTo>
                  <a:pt x="14931924" y="4415165"/>
                  <a:pt x="14880874" y="4398726"/>
                  <a:pt x="14853284" y="4393965"/>
                </a:cubicBezTo>
                <a:cubicBezTo>
                  <a:pt x="14802260" y="4385160"/>
                  <a:pt x="14753892" y="4344017"/>
                  <a:pt x="14678500" y="4245302"/>
                </a:cubicBezTo>
                <a:cubicBezTo>
                  <a:pt x="14656412" y="4216376"/>
                  <a:pt x="14597190" y="4174675"/>
                  <a:pt x="14513400" y="4129046"/>
                </a:cubicBezTo>
                <a:cubicBezTo>
                  <a:pt x="14356752" y="4043739"/>
                  <a:pt x="14343688" y="4033085"/>
                  <a:pt x="14285072" y="3942838"/>
                </a:cubicBezTo>
                <a:cubicBezTo>
                  <a:pt x="14226876" y="3853239"/>
                  <a:pt x="14207136" y="3837015"/>
                  <a:pt x="14125856" y="3811973"/>
                </a:cubicBezTo>
                <a:cubicBezTo>
                  <a:pt x="14028800" y="3782070"/>
                  <a:pt x="13997360" y="3755470"/>
                  <a:pt x="13957044" y="3669149"/>
                </a:cubicBezTo>
                <a:cubicBezTo>
                  <a:pt x="13914452" y="3577954"/>
                  <a:pt x="13878254" y="3549340"/>
                  <a:pt x="13766800" y="3518765"/>
                </a:cubicBezTo>
                <a:cubicBezTo>
                  <a:pt x="13721396" y="3506310"/>
                  <a:pt x="13679692" y="3492953"/>
                  <a:pt x="13674126" y="3489083"/>
                </a:cubicBezTo>
                <a:cubicBezTo>
                  <a:pt x="13668556" y="3485212"/>
                  <a:pt x="13649636" y="3451678"/>
                  <a:pt x="13632076" y="3414562"/>
                </a:cubicBezTo>
                <a:cubicBezTo>
                  <a:pt x="13594152" y="3334392"/>
                  <a:pt x="13553568" y="3302638"/>
                  <a:pt x="13456830" y="3277441"/>
                </a:cubicBezTo>
                <a:cubicBezTo>
                  <a:pt x="13373100" y="3255632"/>
                  <a:pt x="13334584" y="3228311"/>
                  <a:pt x="13216428" y="3106909"/>
                </a:cubicBezTo>
                <a:cubicBezTo>
                  <a:pt x="13147170" y="3035748"/>
                  <a:pt x="13105628" y="3006038"/>
                  <a:pt x="13011068" y="2960037"/>
                </a:cubicBezTo>
                <a:cubicBezTo>
                  <a:pt x="12887816" y="2900079"/>
                  <a:pt x="12856904" y="2870594"/>
                  <a:pt x="12809426" y="2767705"/>
                </a:cubicBezTo>
                <a:cubicBezTo>
                  <a:pt x="12783292" y="2711075"/>
                  <a:pt x="12733474" y="2671418"/>
                  <a:pt x="12640120" y="2632935"/>
                </a:cubicBezTo>
                <a:cubicBezTo>
                  <a:pt x="12535240" y="2589701"/>
                  <a:pt x="12509500" y="2551363"/>
                  <a:pt x="12509500" y="2438400"/>
                </a:cubicBezTo>
                <a:cubicBezTo>
                  <a:pt x="12509500" y="2356947"/>
                  <a:pt x="12527276" y="2289650"/>
                  <a:pt x="12555372" y="2264744"/>
                </a:cubicBezTo>
                <a:cubicBezTo>
                  <a:pt x="12568560" y="2253054"/>
                  <a:pt x="12614362" y="2234333"/>
                  <a:pt x="12657156" y="2223143"/>
                </a:cubicBezTo>
                <a:cubicBezTo>
                  <a:pt x="12741564" y="2201072"/>
                  <a:pt x="12741708" y="2200926"/>
                  <a:pt x="12822510" y="2057400"/>
                </a:cubicBezTo>
                <a:lnTo>
                  <a:pt x="12872558" y="1968500"/>
                </a:lnTo>
                <a:lnTo>
                  <a:pt x="13005284" y="1911865"/>
                </a:lnTo>
                <a:cubicBezTo>
                  <a:pt x="13135734" y="1856201"/>
                  <a:pt x="13139862" y="1853129"/>
                  <a:pt x="13246028" y="1732712"/>
                </a:cubicBezTo>
                <a:cubicBezTo>
                  <a:pt x="13358488" y="1605159"/>
                  <a:pt x="13362596" y="1602509"/>
                  <a:pt x="13471672" y="1587166"/>
                </a:cubicBezTo>
                <a:cubicBezTo>
                  <a:pt x="13542284" y="1577234"/>
                  <a:pt x="13553208" y="1567268"/>
                  <a:pt x="13634100" y="1438994"/>
                </a:cubicBezTo>
                <a:cubicBezTo>
                  <a:pt x="13675244" y="1373751"/>
                  <a:pt x="13712096" y="1346531"/>
                  <a:pt x="13785848" y="1326911"/>
                </a:cubicBezTo>
                <a:cubicBezTo>
                  <a:pt x="13914988" y="1292556"/>
                  <a:pt x="13918328" y="1290145"/>
                  <a:pt x="13964856" y="1197756"/>
                </a:cubicBezTo>
                <a:cubicBezTo>
                  <a:pt x="14012004" y="1104133"/>
                  <a:pt x="14041982" y="1076926"/>
                  <a:pt x="14141448" y="1037498"/>
                </a:cubicBezTo>
                <a:cubicBezTo>
                  <a:pt x="14185312" y="1020111"/>
                  <a:pt x="14217976" y="995221"/>
                  <a:pt x="14247070" y="957013"/>
                </a:cubicBezTo>
                <a:cubicBezTo>
                  <a:pt x="14314170" y="868900"/>
                  <a:pt x="14380250" y="813469"/>
                  <a:pt x="14504736" y="740869"/>
                </a:cubicBezTo>
                <a:cubicBezTo>
                  <a:pt x="14578600" y="697792"/>
                  <a:pt x="14640016" y="650637"/>
                  <a:pt x="14673294" y="611449"/>
                </a:cubicBezTo>
                <a:cubicBezTo>
                  <a:pt x="14759344" y="510121"/>
                  <a:pt x="14832708" y="465630"/>
                  <a:pt x="14966164" y="433838"/>
                </a:cubicBezTo>
                <a:cubicBezTo>
                  <a:pt x="15026340" y="419504"/>
                  <a:pt x="15030748" y="415370"/>
                  <a:pt x="15074932" y="331809"/>
                </a:cubicBezTo>
                <a:cubicBezTo>
                  <a:pt x="15127936" y="231568"/>
                  <a:pt x="15161052" y="195282"/>
                  <a:pt x="15191898" y="203650"/>
                </a:cubicBezTo>
                <a:cubicBezTo>
                  <a:pt x="15203860" y="206895"/>
                  <a:pt x="15244412" y="198039"/>
                  <a:pt x="15282016" y="183969"/>
                </a:cubicBezTo>
                <a:cubicBezTo>
                  <a:pt x="15356968" y="155927"/>
                  <a:pt x="15379700" y="124798"/>
                  <a:pt x="15379700" y="50202"/>
                </a:cubicBezTo>
                <a:close/>
                <a:moveTo>
                  <a:pt x="9055099" y="6350"/>
                </a:moveTo>
                <a:lnTo>
                  <a:pt x="9801097" y="6350"/>
                </a:lnTo>
                <a:lnTo>
                  <a:pt x="9807409" y="62350"/>
                </a:lnTo>
                <a:cubicBezTo>
                  <a:pt x="9813932" y="120222"/>
                  <a:pt x="9827772" y="160884"/>
                  <a:pt x="9886097" y="293525"/>
                </a:cubicBezTo>
                <a:cubicBezTo>
                  <a:pt x="9922780" y="376950"/>
                  <a:pt x="9960521" y="419346"/>
                  <a:pt x="10036738" y="462745"/>
                </a:cubicBezTo>
                <a:cubicBezTo>
                  <a:pt x="10107858" y="503242"/>
                  <a:pt x="10120907" y="538048"/>
                  <a:pt x="10128203" y="706682"/>
                </a:cubicBezTo>
                <a:lnTo>
                  <a:pt x="10134600" y="854564"/>
                </a:lnTo>
                <a:lnTo>
                  <a:pt x="10098676" y="893019"/>
                </a:lnTo>
                <a:cubicBezTo>
                  <a:pt x="10076147" y="917137"/>
                  <a:pt x="10036235" y="939184"/>
                  <a:pt x="9991626" y="952152"/>
                </a:cubicBezTo>
                <a:cubicBezTo>
                  <a:pt x="9899036" y="979069"/>
                  <a:pt x="9861945" y="1009665"/>
                  <a:pt x="9823573" y="1090777"/>
                </a:cubicBezTo>
                <a:cubicBezTo>
                  <a:pt x="9805153" y="1129713"/>
                  <a:pt x="9777604" y="1165210"/>
                  <a:pt x="9757000" y="1176558"/>
                </a:cubicBezTo>
                <a:cubicBezTo>
                  <a:pt x="9678084" y="1220018"/>
                  <a:pt x="9612804" y="1253652"/>
                  <a:pt x="9567977" y="1273944"/>
                </a:cubicBezTo>
                <a:cubicBezTo>
                  <a:pt x="9539607" y="1286787"/>
                  <a:pt x="9496966" y="1325988"/>
                  <a:pt x="9461749" y="1371600"/>
                </a:cubicBezTo>
                <a:cubicBezTo>
                  <a:pt x="9383309" y="1473199"/>
                  <a:pt x="9296828" y="1545125"/>
                  <a:pt x="9220528" y="1572224"/>
                </a:cubicBezTo>
                <a:cubicBezTo>
                  <a:pt x="9141923" y="1600143"/>
                  <a:pt x="9094332" y="1639922"/>
                  <a:pt x="9042035" y="1721419"/>
                </a:cubicBezTo>
                <a:cubicBezTo>
                  <a:pt x="9002620" y="1782841"/>
                  <a:pt x="8950907" y="1822450"/>
                  <a:pt x="8910123" y="1822450"/>
                </a:cubicBezTo>
                <a:cubicBezTo>
                  <a:pt x="8899545" y="1822450"/>
                  <a:pt x="8860684" y="1828761"/>
                  <a:pt x="8823769" y="1836474"/>
                </a:cubicBezTo>
                <a:cubicBezTo>
                  <a:pt x="8751466" y="1851582"/>
                  <a:pt x="8752348" y="1850641"/>
                  <a:pt x="8689166" y="1980222"/>
                </a:cubicBezTo>
                <a:cubicBezTo>
                  <a:pt x="8650397" y="2059733"/>
                  <a:pt x="8648349" y="2061574"/>
                  <a:pt x="8582493" y="2076000"/>
                </a:cubicBezTo>
                <a:cubicBezTo>
                  <a:pt x="8445361" y="2106041"/>
                  <a:pt x="8399286" y="2140603"/>
                  <a:pt x="8322432" y="2271078"/>
                </a:cubicBezTo>
                <a:cubicBezTo>
                  <a:pt x="8310478" y="2291373"/>
                  <a:pt x="8269593" y="2322962"/>
                  <a:pt x="8228298" y="2343806"/>
                </a:cubicBezTo>
                <a:cubicBezTo>
                  <a:pt x="8109109" y="2403973"/>
                  <a:pt x="8108910" y="2472726"/>
                  <a:pt x="8227750" y="2532716"/>
                </a:cubicBezTo>
                <a:cubicBezTo>
                  <a:pt x="8297496" y="2567924"/>
                  <a:pt x="8321421" y="2590121"/>
                  <a:pt x="8392657" y="2685715"/>
                </a:cubicBezTo>
                <a:cubicBezTo>
                  <a:pt x="8408997" y="2707641"/>
                  <a:pt x="8443285" y="2733359"/>
                  <a:pt x="8468858" y="2742866"/>
                </a:cubicBezTo>
                <a:cubicBezTo>
                  <a:pt x="8640741" y="2806771"/>
                  <a:pt x="8647015" y="2811078"/>
                  <a:pt x="8687711" y="2893101"/>
                </a:cubicBezTo>
                <a:cubicBezTo>
                  <a:pt x="8734253" y="2986911"/>
                  <a:pt x="8747807" y="3004203"/>
                  <a:pt x="8781528" y="3012820"/>
                </a:cubicBezTo>
                <a:cubicBezTo>
                  <a:pt x="8948787" y="3055557"/>
                  <a:pt x="9004734" y="3085401"/>
                  <a:pt x="9034268" y="3147638"/>
                </a:cubicBezTo>
                <a:cubicBezTo>
                  <a:pt x="9070526" y="3224047"/>
                  <a:pt x="9130523" y="3270712"/>
                  <a:pt x="9232900" y="3302136"/>
                </a:cubicBezTo>
                <a:cubicBezTo>
                  <a:pt x="9295788" y="3321439"/>
                  <a:pt x="9409768" y="3409771"/>
                  <a:pt x="9460632" y="3478625"/>
                </a:cubicBezTo>
                <a:cubicBezTo>
                  <a:pt x="9533225" y="3576891"/>
                  <a:pt x="9555578" y="3595024"/>
                  <a:pt x="9644057" y="3627424"/>
                </a:cubicBezTo>
                <a:cubicBezTo>
                  <a:pt x="9743707" y="3663914"/>
                  <a:pt x="9770314" y="3688157"/>
                  <a:pt x="9825072" y="3792362"/>
                </a:cubicBezTo>
                <a:cubicBezTo>
                  <a:pt x="9864000" y="3866440"/>
                  <a:pt x="9876758" y="3879992"/>
                  <a:pt x="9922844" y="3896214"/>
                </a:cubicBezTo>
                <a:cubicBezTo>
                  <a:pt x="10127848" y="3968371"/>
                  <a:pt x="10137016" y="3980202"/>
                  <a:pt x="10128203" y="4161210"/>
                </a:cubicBezTo>
                <a:cubicBezTo>
                  <a:pt x="10119915" y="4331416"/>
                  <a:pt x="10100732" y="4381782"/>
                  <a:pt x="10036738" y="4401355"/>
                </a:cubicBezTo>
                <a:cubicBezTo>
                  <a:pt x="9943251" y="4429949"/>
                  <a:pt x="9827183" y="4639026"/>
                  <a:pt x="9807409" y="4814450"/>
                </a:cubicBezTo>
                <a:lnTo>
                  <a:pt x="9801097" y="4870450"/>
                </a:lnTo>
                <a:lnTo>
                  <a:pt x="9055099" y="4870450"/>
                </a:lnTo>
                <a:lnTo>
                  <a:pt x="9055099" y="4819073"/>
                </a:lnTo>
                <a:cubicBezTo>
                  <a:pt x="9055099" y="4738241"/>
                  <a:pt x="9001872" y="4699364"/>
                  <a:pt x="8832876" y="4656762"/>
                </a:cubicBezTo>
                <a:cubicBezTo>
                  <a:pt x="8803268" y="4649298"/>
                  <a:pt x="8786035" y="4630558"/>
                  <a:pt x="8755369" y="4572477"/>
                </a:cubicBezTo>
                <a:cubicBezTo>
                  <a:pt x="8706411" y="4479747"/>
                  <a:pt x="8682152" y="4459894"/>
                  <a:pt x="8568069" y="4419195"/>
                </a:cubicBezTo>
                <a:cubicBezTo>
                  <a:pt x="8448150" y="4376414"/>
                  <a:pt x="8406088" y="4347806"/>
                  <a:pt x="8343144" y="4266218"/>
                </a:cubicBezTo>
                <a:cubicBezTo>
                  <a:pt x="8288485" y="4195370"/>
                  <a:pt x="8173495" y="4107987"/>
                  <a:pt x="8110437" y="4089376"/>
                </a:cubicBezTo>
                <a:cubicBezTo>
                  <a:pt x="8057673" y="4073803"/>
                  <a:pt x="8004721" y="4025066"/>
                  <a:pt x="7967298" y="3957627"/>
                </a:cubicBezTo>
                <a:cubicBezTo>
                  <a:pt x="7917413" y="3867740"/>
                  <a:pt x="7888424" y="3843303"/>
                  <a:pt x="7798861" y="3815640"/>
                </a:cubicBezTo>
                <a:cubicBezTo>
                  <a:pt x="7700284" y="3785193"/>
                  <a:pt x="7662646" y="3753423"/>
                  <a:pt x="7632794" y="3675464"/>
                </a:cubicBezTo>
                <a:cubicBezTo>
                  <a:pt x="7620257" y="3642720"/>
                  <a:pt x="7594049" y="3605443"/>
                  <a:pt x="7573056" y="3590495"/>
                </a:cubicBezTo>
                <a:cubicBezTo>
                  <a:pt x="7540057" y="3566998"/>
                  <a:pt x="7448812" y="3533374"/>
                  <a:pt x="7371510" y="3516225"/>
                </a:cubicBezTo>
                <a:cubicBezTo>
                  <a:pt x="7356698" y="3512939"/>
                  <a:pt x="7326725" y="3479800"/>
                  <a:pt x="7302680" y="3440130"/>
                </a:cubicBezTo>
                <a:cubicBezTo>
                  <a:pt x="7257968" y="3366351"/>
                  <a:pt x="7190909" y="3305087"/>
                  <a:pt x="7137401" y="3289129"/>
                </a:cubicBezTo>
                <a:cubicBezTo>
                  <a:pt x="7015303" y="3252717"/>
                  <a:pt x="6944517" y="3204194"/>
                  <a:pt x="6870320" y="3106054"/>
                </a:cubicBezTo>
                <a:cubicBezTo>
                  <a:pt x="6806806" y="3022039"/>
                  <a:pt x="6765562" y="2990485"/>
                  <a:pt x="6659341" y="2944641"/>
                </a:cubicBezTo>
                <a:cubicBezTo>
                  <a:pt x="6563766" y="2903391"/>
                  <a:pt x="6560250" y="2900030"/>
                  <a:pt x="6507370" y="2799399"/>
                </a:cubicBezTo>
                <a:cubicBezTo>
                  <a:pt x="6459797" y="2708870"/>
                  <a:pt x="6424093" y="2680195"/>
                  <a:pt x="6306874" y="2638380"/>
                </a:cubicBezTo>
                <a:cubicBezTo>
                  <a:pt x="6210370" y="2603955"/>
                  <a:pt x="6191249" y="2568786"/>
                  <a:pt x="6191249" y="2425700"/>
                </a:cubicBezTo>
                <a:cubicBezTo>
                  <a:pt x="6191249" y="2257609"/>
                  <a:pt x="6206633" y="2240548"/>
                  <a:pt x="6415947" y="2176487"/>
                </a:cubicBezTo>
                <a:cubicBezTo>
                  <a:pt x="6455792" y="2164293"/>
                  <a:pt x="6469538" y="2149393"/>
                  <a:pt x="6507370" y="2077401"/>
                </a:cubicBezTo>
                <a:cubicBezTo>
                  <a:pt x="6577668" y="1943621"/>
                  <a:pt x="6580800" y="1940222"/>
                  <a:pt x="6661151" y="1910530"/>
                </a:cubicBezTo>
                <a:cubicBezTo>
                  <a:pt x="6716295" y="1890152"/>
                  <a:pt x="6754895" y="1864107"/>
                  <a:pt x="6800849" y="1816264"/>
                </a:cubicBezTo>
                <a:cubicBezTo>
                  <a:pt x="6906176" y="1706612"/>
                  <a:pt x="6965768" y="1660755"/>
                  <a:pt x="7102294" y="1584300"/>
                </a:cubicBezTo>
                <a:cubicBezTo>
                  <a:pt x="7219945" y="1518415"/>
                  <a:pt x="7237602" y="1503637"/>
                  <a:pt x="7283450" y="1432680"/>
                </a:cubicBezTo>
                <a:cubicBezTo>
                  <a:pt x="7329795" y="1360955"/>
                  <a:pt x="7340375" y="1352225"/>
                  <a:pt x="7404100" y="1333129"/>
                </a:cubicBezTo>
                <a:cubicBezTo>
                  <a:pt x="7442517" y="1321616"/>
                  <a:pt x="7494540" y="1309680"/>
                  <a:pt x="7519708" y="1306605"/>
                </a:cubicBezTo>
                <a:cubicBezTo>
                  <a:pt x="7573714" y="1300005"/>
                  <a:pt x="7609272" y="1265736"/>
                  <a:pt x="7644318" y="1186502"/>
                </a:cubicBezTo>
                <a:cubicBezTo>
                  <a:pt x="7678324" y="1109628"/>
                  <a:pt x="7700931" y="1091408"/>
                  <a:pt x="7800439" y="1060673"/>
                </a:cubicBezTo>
                <a:cubicBezTo>
                  <a:pt x="7872455" y="1038429"/>
                  <a:pt x="7888395" y="1027914"/>
                  <a:pt x="7911734" y="987255"/>
                </a:cubicBezTo>
                <a:cubicBezTo>
                  <a:pt x="8004988" y="824798"/>
                  <a:pt x="8014348" y="815220"/>
                  <a:pt x="8126311" y="767699"/>
                </a:cubicBezTo>
                <a:cubicBezTo>
                  <a:pt x="8206263" y="733765"/>
                  <a:pt x="8242496" y="710182"/>
                  <a:pt x="8272655" y="672449"/>
                </a:cubicBezTo>
                <a:cubicBezTo>
                  <a:pt x="8401089" y="511761"/>
                  <a:pt x="8419453" y="498208"/>
                  <a:pt x="8571199" y="452117"/>
                </a:cubicBezTo>
                <a:cubicBezTo>
                  <a:pt x="8684008" y="417852"/>
                  <a:pt x="8708971" y="396147"/>
                  <a:pt x="8749090" y="297454"/>
                </a:cubicBezTo>
                <a:lnTo>
                  <a:pt x="8782240" y="215900"/>
                </a:lnTo>
                <a:lnTo>
                  <a:pt x="8890094" y="181209"/>
                </a:lnTo>
                <a:cubicBezTo>
                  <a:pt x="9032629" y="135363"/>
                  <a:pt x="9055099" y="118277"/>
                  <a:pt x="9055099" y="55743"/>
                </a:cubicBezTo>
                <a:close/>
                <a:moveTo>
                  <a:pt x="2730501" y="6350"/>
                </a:moveTo>
                <a:lnTo>
                  <a:pt x="3441701" y="6350"/>
                </a:lnTo>
                <a:lnTo>
                  <a:pt x="3441701" y="49417"/>
                </a:lnTo>
                <a:cubicBezTo>
                  <a:pt x="3441701" y="80596"/>
                  <a:pt x="3455065" y="108657"/>
                  <a:pt x="3490114" y="151070"/>
                </a:cubicBezTo>
                <a:cubicBezTo>
                  <a:pt x="3523514" y="191490"/>
                  <a:pt x="3541624" y="228346"/>
                  <a:pt x="3548516" y="269928"/>
                </a:cubicBezTo>
                <a:cubicBezTo>
                  <a:pt x="3554013" y="303078"/>
                  <a:pt x="3572855" y="357578"/>
                  <a:pt x="3590386" y="391040"/>
                </a:cubicBezTo>
                <a:cubicBezTo>
                  <a:pt x="3616107" y="440128"/>
                  <a:pt x="3634878" y="457645"/>
                  <a:pt x="3687556" y="481726"/>
                </a:cubicBezTo>
                <a:cubicBezTo>
                  <a:pt x="3775995" y="522153"/>
                  <a:pt x="3807181" y="559576"/>
                  <a:pt x="3824564" y="646139"/>
                </a:cubicBezTo>
                <a:cubicBezTo>
                  <a:pt x="3835850" y="702334"/>
                  <a:pt x="3835555" y="734920"/>
                  <a:pt x="3823259" y="789861"/>
                </a:cubicBezTo>
                <a:cubicBezTo>
                  <a:pt x="3803664" y="877417"/>
                  <a:pt x="3767823" y="913184"/>
                  <a:pt x="3686639" y="926190"/>
                </a:cubicBezTo>
                <a:cubicBezTo>
                  <a:pt x="3595990" y="940712"/>
                  <a:pt x="3509973" y="1023161"/>
                  <a:pt x="3459559" y="1143844"/>
                </a:cubicBezTo>
                <a:cubicBezTo>
                  <a:pt x="3446642" y="1174763"/>
                  <a:pt x="3418384" y="1195315"/>
                  <a:pt x="3322430" y="1243577"/>
                </a:cubicBezTo>
                <a:cubicBezTo>
                  <a:pt x="3216955" y="1296628"/>
                  <a:pt x="3188676" y="1318475"/>
                  <a:pt x="3100258" y="1415215"/>
                </a:cubicBezTo>
                <a:cubicBezTo>
                  <a:pt x="3001275" y="1523517"/>
                  <a:pt x="2996492" y="1526847"/>
                  <a:pt x="2892247" y="1560054"/>
                </a:cubicBezTo>
                <a:cubicBezTo>
                  <a:pt x="2750650" y="1605158"/>
                  <a:pt x="2725890" y="1623920"/>
                  <a:pt x="2694197" y="1710124"/>
                </a:cubicBezTo>
                <a:cubicBezTo>
                  <a:pt x="2668513" y="1779982"/>
                  <a:pt x="2666129" y="1782294"/>
                  <a:pt x="2607071" y="1794581"/>
                </a:cubicBezTo>
                <a:cubicBezTo>
                  <a:pt x="2473653" y="1822340"/>
                  <a:pt x="2393567" y="1875587"/>
                  <a:pt x="2348833" y="1966277"/>
                </a:cubicBezTo>
                <a:cubicBezTo>
                  <a:pt x="2326290" y="2011974"/>
                  <a:pt x="2303073" y="2038630"/>
                  <a:pt x="2272632" y="2053758"/>
                </a:cubicBezTo>
                <a:cubicBezTo>
                  <a:pt x="2161515" y="2108981"/>
                  <a:pt x="2093421" y="2154690"/>
                  <a:pt x="2046601" y="2205488"/>
                </a:cubicBezTo>
                <a:cubicBezTo>
                  <a:pt x="2018663" y="2235800"/>
                  <a:pt x="1956800" y="2286483"/>
                  <a:pt x="1909128" y="2318118"/>
                </a:cubicBezTo>
                <a:cubicBezTo>
                  <a:pt x="1826346" y="2373051"/>
                  <a:pt x="1822451" y="2377891"/>
                  <a:pt x="1822451" y="2425835"/>
                </a:cubicBezTo>
                <a:cubicBezTo>
                  <a:pt x="1822451" y="2473494"/>
                  <a:pt x="1826716" y="2478937"/>
                  <a:pt x="1906741" y="2533417"/>
                </a:cubicBezTo>
                <a:cubicBezTo>
                  <a:pt x="1953100" y="2564978"/>
                  <a:pt x="2016752" y="2622682"/>
                  <a:pt x="2048190" y="2661648"/>
                </a:cubicBezTo>
                <a:cubicBezTo>
                  <a:pt x="2092003" y="2715952"/>
                  <a:pt x="2119769" y="2737485"/>
                  <a:pt x="2167100" y="2753863"/>
                </a:cubicBezTo>
                <a:cubicBezTo>
                  <a:pt x="2287420" y="2795498"/>
                  <a:pt x="2314537" y="2815478"/>
                  <a:pt x="2350845" y="2889250"/>
                </a:cubicBezTo>
                <a:cubicBezTo>
                  <a:pt x="2400199" y="2989529"/>
                  <a:pt x="2444040" y="3025964"/>
                  <a:pt x="2541047" y="3047323"/>
                </a:cubicBezTo>
                <a:cubicBezTo>
                  <a:pt x="2608686" y="3062216"/>
                  <a:pt x="2629573" y="3073441"/>
                  <a:pt x="2663826" y="3113305"/>
                </a:cubicBezTo>
                <a:cubicBezTo>
                  <a:pt x="2686527" y="3139724"/>
                  <a:pt x="2705101" y="3168501"/>
                  <a:pt x="2705101" y="3177253"/>
                </a:cubicBezTo>
                <a:cubicBezTo>
                  <a:pt x="2705101" y="3217767"/>
                  <a:pt x="2784974" y="3283064"/>
                  <a:pt x="2864623" y="3307665"/>
                </a:cubicBezTo>
                <a:cubicBezTo>
                  <a:pt x="2985553" y="3345016"/>
                  <a:pt x="3008725" y="3360490"/>
                  <a:pt x="3107437" y="3469812"/>
                </a:cubicBezTo>
                <a:cubicBezTo>
                  <a:pt x="3186252" y="3557099"/>
                  <a:pt x="3213305" y="3577471"/>
                  <a:pt x="3316654" y="3627365"/>
                </a:cubicBezTo>
                <a:cubicBezTo>
                  <a:pt x="3434740" y="3684374"/>
                  <a:pt x="3435642" y="3685167"/>
                  <a:pt x="3491955" y="3781398"/>
                </a:cubicBezTo>
                <a:cubicBezTo>
                  <a:pt x="3550429" y="3881327"/>
                  <a:pt x="3564929" y="3892984"/>
                  <a:pt x="3686639" y="3937910"/>
                </a:cubicBezTo>
                <a:cubicBezTo>
                  <a:pt x="3773392" y="3969932"/>
                  <a:pt x="3804722" y="4004109"/>
                  <a:pt x="3823259" y="4086940"/>
                </a:cubicBezTo>
                <a:cubicBezTo>
                  <a:pt x="3835555" y="4141880"/>
                  <a:pt x="3835850" y="4174466"/>
                  <a:pt x="3824564" y="4230661"/>
                </a:cubicBezTo>
                <a:cubicBezTo>
                  <a:pt x="3808773" y="4309288"/>
                  <a:pt x="3804591" y="4313562"/>
                  <a:pt x="3683000" y="4375286"/>
                </a:cubicBezTo>
                <a:cubicBezTo>
                  <a:pt x="3603700" y="4415541"/>
                  <a:pt x="3581127" y="4447597"/>
                  <a:pt x="3548948" y="4565650"/>
                </a:cubicBezTo>
                <a:cubicBezTo>
                  <a:pt x="3529383" y="4637429"/>
                  <a:pt x="3492968" y="4710295"/>
                  <a:pt x="3466439" y="4730750"/>
                </a:cubicBezTo>
                <a:cubicBezTo>
                  <a:pt x="3455248" y="4739379"/>
                  <a:pt x="3441701" y="4798036"/>
                  <a:pt x="3441701" y="4837865"/>
                </a:cubicBezTo>
                <a:lnTo>
                  <a:pt x="3441701" y="4870450"/>
                </a:lnTo>
                <a:lnTo>
                  <a:pt x="2730501" y="4870450"/>
                </a:lnTo>
                <a:lnTo>
                  <a:pt x="2730501" y="4821864"/>
                </a:lnTo>
                <a:cubicBezTo>
                  <a:pt x="2730501" y="4743734"/>
                  <a:pt x="2663958" y="4695994"/>
                  <a:pt x="2524175" y="4673838"/>
                </a:cubicBezTo>
                <a:cubicBezTo>
                  <a:pt x="2484235" y="4667507"/>
                  <a:pt x="2467131" y="4653634"/>
                  <a:pt x="2417614" y="4587399"/>
                </a:cubicBezTo>
                <a:cubicBezTo>
                  <a:pt x="2340233" y="4483893"/>
                  <a:pt x="2327117" y="4473791"/>
                  <a:pt x="2179987" y="4404387"/>
                </a:cubicBezTo>
                <a:cubicBezTo>
                  <a:pt x="2073217" y="4354023"/>
                  <a:pt x="2048134" y="4336124"/>
                  <a:pt x="2008536" y="4282044"/>
                </a:cubicBezTo>
                <a:cubicBezTo>
                  <a:pt x="1919756" y="4160796"/>
                  <a:pt x="1865462" y="4113396"/>
                  <a:pt x="1788165" y="4089650"/>
                </a:cubicBezTo>
                <a:cubicBezTo>
                  <a:pt x="1707792" y="4064959"/>
                  <a:pt x="1683125" y="4042799"/>
                  <a:pt x="1632385" y="3949700"/>
                </a:cubicBezTo>
                <a:cubicBezTo>
                  <a:pt x="1582614" y="3858379"/>
                  <a:pt x="1566588" y="3844576"/>
                  <a:pt x="1490590" y="3827568"/>
                </a:cubicBezTo>
                <a:cubicBezTo>
                  <a:pt x="1390588" y="3805189"/>
                  <a:pt x="1354079" y="3777142"/>
                  <a:pt x="1299750" y="3680962"/>
                </a:cubicBezTo>
                <a:cubicBezTo>
                  <a:pt x="1247665" y="3588755"/>
                  <a:pt x="1219844" y="3570452"/>
                  <a:pt x="1079501" y="3536061"/>
                </a:cubicBezTo>
                <a:cubicBezTo>
                  <a:pt x="1035375" y="3525247"/>
                  <a:pt x="1009328" y="3507233"/>
                  <a:pt x="965200" y="3457011"/>
                </a:cubicBezTo>
                <a:cubicBezTo>
                  <a:pt x="869162" y="3347706"/>
                  <a:pt x="833463" y="3318885"/>
                  <a:pt x="703267" y="3245539"/>
                </a:cubicBezTo>
                <a:cubicBezTo>
                  <a:pt x="590057" y="3181762"/>
                  <a:pt x="572604" y="3166858"/>
                  <a:pt x="523935" y="3092393"/>
                </a:cubicBezTo>
                <a:cubicBezTo>
                  <a:pt x="457425" y="2990631"/>
                  <a:pt x="451317" y="2985900"/>
                  <a:pt x="340286" y="2950140"/>
                </a:cubicBezTo>
                <a:cubicBezTo>
                  <a:pt x="264417" y="2925705"/>
                  <a:pt x="245777" y="2913818"/>
                  <a:pt x="220470" y="2873729"/>
                </a:cubicBezTo>
                <a:cubicBezTo>
                  <a:pt x="203987" y="2847618"/>
                  <a:pt x="190500" y="2817976"/>
                  <a:pt x="190500" y="2807857"/>
                </a:cubicBezTo>
                <a:cubicBezTo>
                  <a:pt x="190500" y="2797738"/>
                  <a:pt x="171252" y="2769049"/>
                  <a:pt x="147725" y="2744104"/>
                </a:cubicBezTo>
                <a:cubicBezTo>
                  <a:pt x="112089" y="2706318"/>
                  <a:pt x="96196" y="2698750"/>
                  <a:pt x="52476" y="2698750"/>
                </a:cubicBezTo>
                <a:lnTo>
                  <a:pt x="0" y="2698750"/>
                </a:lnTo>
                <a:lnTo>
                  <a:pt x="0" y="2178050"/>
                </a:lnTo>
                <a:lnTo>
                  <a:pt x="52476" y="2178050"/>
                </a:lnTo>
                <a:cubicBezTo>
                  <a:pt x="96196" y="2178050"/>
                  <a:pt x="112089" y="2170482"/>
                  <a:pt x="147725" y="2132696"/>
                </a:cubicBezTo>
                <a:cubicBezTo>
                  <a:pt x="171252" y="2107751"/>
                  <a:pt x="190500" y="2077620"/>
                  <a:pt x="190500" y="2065739"/>
                </a:cubicBezTo>
                <a:cubicBezTo>
                  <a:pt x="190500" y="2023670"/>
                  <a:pt x="265278" y="1952162"/>
                  <a:pt x="346174" y="1916870"/>
                </a:cubicBezTo>
                <a:cubicBezTo>
                  <a:pt x="424155" y="1882850"/>
                  <a:pt x="533401" y="1803797"/>
                  <a:pt x="533401" y="1781390"/>
                </a:cubicBezTo>
                <a:cubicBezTo>
                  <a:pt x="533401" y="1746696"/>
                  <a:pt x="610272" y="1677715"/>
                  <a:pt x="705221" y="1627204"/>
                </a:cubicBezTo>
                <a:cubicBezTo>
                  <a:pt x="763476" y="1596215"/>
                  <a:pt x="828828" y="1551744"/>
                  <a:pt x="850449" y="1528380"/>
                </a:cubicBezTo>
                <a:cubicBezTo>
                  <a:pt x="1007914" y="1358228"/>
                  <a:pt x="1011636" y="1355418"/>
                  <a:pt x="1125683" y="1320632"/>
                </a:cubicBezTo>
                <a:cubicBezTo>
                  <a:pt x="1246931" y="1283649"/>
                  <a:pt x="1283784" y="1255041"/>
                  <a:pt x="1322278" y="1168019"/>
                </a:cubicBezTo>
                <a:cubicBezTo>
                  <a:pt x="1358761" y="1085544"/>
                  <a:pt x="1381546" y="1065622"/>
                  <a:pt x="1466851" y="1041613"/>
                </a:cubicBezTo>
                <a:cubicBezTo>
                  <a:pt x="1508761" y="1029817"/>
                  <a:pt x="1556483" y="1007799"/>
                  <a:pt x="1572899" y="992683"/>
                </a:cubicBezTo>
                <a:cubicBezTo>
                  <a:pt x="1600000" y="967729"/>
                  <a:pt x="1671305" y="866908"/>
                  <a:pt x="1697589" y="816377"/>
                </a:cubicBezTo>
                <a:cubicBezTo>
                  <a:pt x="1703398" y="805210"/>
                  <a:pt x="1749296" y="783628"/>
                  <a:pt x="1799585" y="768417"/>
                </a:cubicBezTo>
                <a:cubicBezTo>
                  <a:pt x="1882703" y="743277"/>
                  <a:pt x="1894570" y="735372"/>
                  <a:pt x="1930038" y="681531"/>
                </a:cubicBezTo>
                <a:cubicBezTo>
                  <a:pt x="1985433" y="597436"/>
                  <a:pt x="2063830" y="529848"/>
                  <a:pt x="2192962" y="454860"/>
                </a:cubicBezTo>
                <a:cubicBezTo>
                  <a:pt x="2254611" y="419059"/>
                  <a:pt x="2320717" y="380476"/>
                  <a:pt x="2339862" y="369119"/>
                </a:cubicBezTo>
                <a:cubicBezTo>
                  <a:pt x="2359010" y="357762"/>
                  <a:pt x="2397608" y="317428"/>
                  <a:pt x="2425637" y="279487"/>
                </a:cubicBezTo>
                <a:cubicBezTo>
                  <a:pt x="2475562" y="211906"/>
                  <a:pt x="2512436" y="188102"/>
                  <a:pt x="2616201" y="156471"/>
                </a:cubicBezTo>
                <a:cubicBezTo>
                  <a:pt x="2706791" y="128856"/>
                  <a:pt x="2730501" y="107794"/>
                  <a:pt x="2730501" y="54936"/>
                </a:cubicBezTo>
                <a:close/>
                <a:moveTo>
                  <a:pt x="28708348" y="0"/>
                </a:moveTo>
                <a:lnTo>
                  <a:pt x="28722528" y="70480"/>
                </a:lnTo>
                <a:cubicBezTo>
                  <a:pt x="28730326" y="109244"/>
                  <a:pt x="28740294" y="149249"/>
                  <a:pt x="28744682" y="159380"/>
                </a:cubicBezTo>
                <a:cubicBezTo>
                  <a:pt x="28749066" y="169511"/>
                  <a:pt x="28767160" y="212918"/>
                  <a:pt x="28784892" y="255839"/>
                </a:cubicBezTo>
                <a:cubicBezTo>
                  <a:pt x="28828100" y="360451"/>
                  <a:pt x="28879736" y="429038"/>
                  <a:pt x="28938088" y="459318"/>
                </a:cubicBezTo>
                <a:cubicBezTo>
                  <a:pt x="29000476" y="491694"/>
                  <a:pt x="29014572" y="514687"/>
                  <a:pt x="29037888" y="622085"/>
                </a:cubicBezTo>
                <a:cubicBezTo>
                  <a:pt x="29059724" y="722680"/>
                  <a:pt x="29046456" y="858547"/>
                  <a:pt x="29010956" y="897771"/>
                </a:cubicBezTo>
                <a:cubicBezTo>
                  <a:pt x="29000064" y="909807"/>
                  <a:pt x="28953040" y="934219"/>
                  <a:pt x="28906456" y="952020"/>
                </a:cubicBezTo>
                <a:cubicBezTo>
                  <a:pt x="28788580" y="997063"/>
                  <a:pt x="28767912" y="1014609"/>
                  <a:pt x="28728038" y="1103478"/>
                </a:cubicBezTo>
                <a:cubicBezTo>
                  <a:pt x="28697178" y="1172257"/>
                  <a:pt x="28687244" y="1183192"/>
                  <a:pt x="28643556" y="1196475"/>
                </a:cubicBezTo>
                <a:cubicBezTo>
                  <a:pt x="28482448" y="1245463"/>
                  <a:pt x="28424726" y="1289241"/>
                  <a:pt x="28326782" y="1436733"/>
                </a:cubicBezTo>
                <a:cubicBezTo>
                  <a:pt x="28291860" y="1489326"/>
                  <a:pt x="28274688" y="1500667"/>
                  <a:pt x="28149352" y="1553930"/>
                </a:cubicBezTo>
                <a:cubicBezTo>
                  <a:pt x="28004756" y="1615376"/>
                  <a:pt x="27976664" y="1639840"/>
                  <a:pt x="27904330" y="1767302"/>
                </a:cubicBezTo>
                <a:cubicBezTo>
                  <a:pt x="27884954" y="1801450"/>
                  <a:pt x="27872240" y="1808553"/>
                  <a:pt x="27818710" y="1815135"/>
                </a:cubicBezTo>
                <a:cubicBezTo>
                  <a:pt x="27784136" y="1819386"/>
                  <a:pt x="27730132" y="1832790"/>
                  <a:pt x="27698700" y="1844920"/>
                </a:cubicBezTo>
                <a:cubicBezTo>
                  <a:pt x="27648456" y="1864309"/>
                  <a:pt x="27636176" y="1877286"/>
                  <a:pt x="27597100" y="1952289"/>
                </a:cubicBezTo>
                <a:cubicBezTo>
                  <a:pt x="27572652" y="1999211"/>
                  <a:pt x="27551868" y="2043790"/>
                  <a:pt x="27550912" y="2051353"/>
                </a:cubicBezTo>
                <a:cubicBezTo>
                  <a:pt x="27549960" y="2058916"/>
                  <a:pt x="27501380" y="2077933"/>
                  <a:pt x="27442964" y="2093613"/>
                </a:cubicBezTo>
                <a:cubicBezTo>
                  <a:pt x="27337778" y="2121847"/>
                  <a:pt x="27336196" y="2122880"/>
                  <a:pt x="27279600" y="2200196"/>
                </a:cubicBezTo>
                <a:cubicBezTo>
                  <a:pt x="27239818" y="2254539"/>
                  <a:pt x="27201220" y="2290043"/>
                  <a:pt x="27152600" y="2317010"/>
                </a:cubicBezTo>
                <a:cubicBezTo>
                  <a:pt x="27072680" y="2361335"/>
                  <a:pt x="27051000" y="2387672"/>
                  <a:pt x="27051000" y="2440422"/>
                </a:cubicBezTo>
                <a:cubicBezTo>
                  <a:pt x="27051000" y="2470085"/>
                  <a:pt x="27060272" y="2482829"/>
                  <a:pt x="27096196" y="2502522"/>
                </a:cubicBezTo>
                <a:cubicBezTo>
                  <a:pt x="27191312" y="2554669"/>
                  <a:pt x="27222542" y="2580646"/>
                  <a:pt x="27285640" y="2660111"/>
                </a:cubicBezTo>
                <a:cubicBezTo>
                  <a:pt x="27345624" y="2735659"/>
                  <a:pt x="27358336" y="2744780"/>
                  <a:pt x="27446912" y="2775839"/>
                </a:cubicBezTo>
                <a:cubicBezTo>
                  <a:pt x="27499796" y="2794382"/>
                  <a:pt x="27548976" y="2813204"/>
                  <a:pt x="27556192" y="2817666"/>
                </a:cubicBezTo>
                <a:cubicBezTo>
                  <a:pt x="27563412" y="2822127"/>
                  <a:pt x="27586510" y="2862520"/>
                  <a:pt x="27607526" y="2907428"/>
                </a:cubicBezTo>
                <a:cubicBezTo>
                  <a:pt x="27649436" y="2996985"/>
                  <a:pt x="27681400" y="3021451"/>
                  <a:pt x="27776156" y="3036489"/>
                </a:cubicBezTo>
                <a:cubicBezTo>
                  <a:pt x="27849648" y="3048153"/>
                  <a:pt x="27909544" y="3083936"/>
                  <a:pt x="27933672" y="3130594"/>
                </a:cubicBezTo>
                <a:cubicBezTo>
                  <a:pt x="27975596" y="3211668"/>
                  <a:pt x="28032344" y="3258860"/>
                  <a:pt x="28163300" y="3321553"/>
                </a:cubicBezTo>
                <a:cubicBezTo>
                  <a:pt x="28257264" y="3366538"/>
                  <a:pt x="28303700" y="3396910"/>
                  <a:pt x="28329564" y="3430301"/>
                </a:cubicBezTo>
                <a:cubicBezTo>
                  <a:pt x="28411992" y="3536725"/>
                  <a:pt x="28475260" y="3597182"/>
                  <a:pt x="28520748" y="3612998"/>
                </a:cubicBezTo>
                <a:cubicBezTo>
                  <a:pt x="28547094" y="3622158"/>
                  <a:pt x="28596392" y="3643883"/>
                  <a:pt x="28630300" y="3661277"/>
                </a:cubicBezTo>
                <a:cubicBezTo>
                  <a:pt x="28683538" y="3688585"/>
                  <a:pt x="28696776" y="3703644"/>
                  <a:pt x="28727266" y="3771605"/>
                </a:cubicBezTo>
                <a:cubicBezTo>
                  <a:pt x="28768676" y="3863896"/>
                  <a:pt x="28805708" y="3896677"/>
                  <a:pt x="28899300" y="3923885"/>
                </a:cubicBezTo>
                <a:cubicBezTo>
                  <a:pt x="28996324" y="3952090"/>
                  <a:pt x="29015776" y="3973492"/>
                  <a:pt x="29038004" y="4076485"/>
                </a:cubicBezTo>
                <a:cubicBezTo>
                  <a:pt x="29055072" y="4155577"/>
                  <a:pt x="29055060" y="4173434"/>
                  <a:pt x="29037908" y="4241585"/>
                </a:cubicBezTo>
                <a:cubicBezTo>
                  <a:pt x="29008372" y="4358972"/>
                  <a:pt x="28990644" y="4390208"/>
                  <a:pt x="28938088" y="4417482"/>
                </a:cubicBezTo>
                <a:cubicBezTo>
                  <a:pt x="28837096" y="4469892"/>
                  <a:pt x="28727400" y="4678631"/>
                  <a:pt x="28727400" y="4818394"/>
                </a:cubicBezTo>
                <a:lnTo>
                  <a:pt x="28727400" y="4870450"/>
                </a:lnTo>
                <a:lnTo>
                  <a:pt x="27965400" y="4870450"/>
                </a:lnTo>
                <a:lnTo>
                  <a:pt x="27965400" y="4825165"/>
                </a:lnTo>
                <a:cubicBezTo>
                  <a:pt x="27965400" y="4800259"/>
                  <a:pt x="27959224" y="4768340"/>
                  <a:pt x="27951676" y="4754235"/>
                </a:cubicBezTo>
                <a:cubicBezTo>
                  <a:pt x="27934208" y="4721600"/>
                  <a:pt x="27826604" y="4665880"/>
                  <a:pt x="27796496" y="4673879"/>
                </a:cubicBezTo>
                <a:cubicBezTo>
                  <a:pt x="27752444" y="4685580"/>
                  <a:pt x="27700082" y="4643866"/>
                  <a:pt x="27660572" y="4565595"/>
                </a:cubicBezTo>
                <a:cubicBezTo>
                  <a:pt x="27616968" y="4479216"/>
                  <a:pt x="27598442" y="4464546"/>
                  <a:pt x="27476048" y="4419478"/>
                </a:cubicBezTo>
                <a:cubicBezTo>
                  <a:pt x="27360862" y="4377062"/>
                  <a:pt x="27319696" y="4349595"/>
                  <a:pt x="27258420" y="4274269"/>
                </a:cubicBezTo>
                <a:cubicBezTo>
                  <a:pt x="27190688" y="4191003"/>
                  <a:pt x="27146260" y="4155225"/>
                  <a:pt x="27042868" y="4100680"/>
                </a:cubicBezTo>
                <a:cubicBezTo>
                  <a:pt x="26935076" y="4043811"/>
                  <a:pt x="26904056" y="4016084"/>
                  <a:pt x="26866848" y="3943350"/>
                </a:cubicBezTo>
                <a:cubicBezTo>
                  <a:pt x="26826980" y="3865414"/>
                  <a:pt x="26792164" y="3836910"/>
                  <a:pt x="26695400" y="3802978"/>
                </a:cubicBezTo>
                <a:cubicBezTo>
                  <a:pt x="26592922" y="3767043"/>
                  <a:pt x="26571204" y="3748887"/>
                  <a:pt x="26543212" y="3675731"/>
                </a:cubicBezTo>
                <a:cubicBezTo>
                  <a:pt x="26514226" y="3599975"/>
                  <a:pt x="26473784" y="3569911"/>
                  <a:pt x="26365028" y="3543258"/>
                </a:cubicBezTo>
                <a:cubicBezTo>
                  <a:pt x="26271324" y="3520294"/>
                  <a:pt x="26253080" y="3505542"/>
                  <a:pt x="26179804" y="3393474"/>
                </a:cubicBezTo>
                <a:cubicBezTo>
                  <a:pt x="26154086" y="3354144"/>
                  <a:pt x="26121366" y="3332363"/>
                  <a:pt x="26002428" y="3275401"/>
                </a:cubicBezTo>
                <a:cubicBezTo>
                  <a:pt x="25861664" y="3207988"/>
                  <a:pt x="25853828" y="3202064"/>
                  <a:pt x="25777516" y="3105422"/>
                </a:cubicBezTo>
                <a:cubicBezTo>
                  <a:pt x="25697544" y="3004145"/>
                  <a:pt x="25626268" y="2951959"/>
                  <a:pt x="25544410" y="2934749"/>
                </a:cubicBezTo>
                <a:cubicBezTo>
                  <a:pt x="25495028" y="2924367"/>
                  <a:pt x="25472352" y="2899601"/>
                  <a:pt x="25406308" y="2783920"/>
                </a:cubicBezTo>
                <a:cubicBezTo>
                  <a:pt x="25354360" y="2692930"/>
                  <a:pt x="25353472" y="2692166"/>
                  <a:pt x="25253204" y="2651956"/>
                </a:cubicBezTo>
                <a:cubicBezTo>
                  <a:pt x="25114816" y="2596460"/>
                  <a:pt x="25101548" y="2576669"/>
                  <a:pt x="25101548" y="2425700"/>
                </a:cubicBezTo>
                <a:cubicBezTo>
                  <a:pt x="25101548" y="2273968"/>
                  <a:pt x="25115052" y="2253743"/>
                  <a:pt x="25252918" y="2198961"/>
                </a:cubicBezTo>
                <a:lnTo>
                  <a:pt x="25353488" y="2159000"/>
                </a:lnTo>
                <a:lnTo>
                  <a:pt x="25405318" y="2063750"/>
                </a:lnTo>
                <a:cubicBezTo>
                  <a:pt x="25456844" y="1969059"/>
                  <a:pt x="25457822" y="1968164"/>
                  <a:pt x="25571816" y="1911350"/>
                </a:cubicBezTo>
                <a:cubicBezTo>
                  <a:pt x="25692672" y="1851114"/>
                  <a:pt x="25713332" y="1834793"/>
                  <a:pt x="25774648" y="1751118"/>
                </a:cubicBezTo>
                <a:cubicBezTo>
                  <a:pt x="25833504" y="1670802"/>
                  <a:pt x="25878284" y="1639973"/>
                  <a:pt x="26019242" y="1582723"/>
                </a:cubicBezTo>
                <a:cubicBezTo>
                  <a:pt x="26144100" y="1532012"/>
                  <a:pt x="26150824" y="1527299"/>
                  <a:pt x="26180436" y="1469752"/>
                </a:cubicBezTo>
                <a:cubicBezTo>
                  <a:pt x="26222920" y="1387187"/>
                  <a:pt x="26261106" y="1359009"/>
                  <a:pt x="26365028" y="1333542"/>
                </a:cubicBezTo>
                <a:cubicBezTo>
                  <a:pt x="26474400" y="1306739"/>
                  <a:pt x="26510352" y="1279651"/>
                  <a:pt x="26551278" y="1193215"/>
                </a:cubicBezTo>
                <a:cubicBezTo>
                  <a:pt x="26602412" y="1085215"/>
                  <a:pt x="26608818" y="1078780"/>
                  <a:pt x="26695400" y="1048455"/>
                </a:cubicBezTo>
                <a:cubicBezTo>
                  <a:pt x="26810928" y="1007992"/>
                  <a:pt x="26852282" y="978990"/>
                  <a:pt x="26883452" y="916573"/>
                </a:cubicBezTo>
                <a:cubicBezTo>
                  <a:pt x="26931700" y="819968"/>
                  <a:pt x="26954340" y="797063"/>
                  <a:pt x="27044344" y="753793"/>
                </a:cubicBezTo>
                <a:cubicBezTo>
                  <a:pt x="27113300" y="720643"/>
                  <a:pt x="27158348" y="685111"/>
                  <a:pt x="27247544" y="593519"/>
                </a:cubicBezTo>
                <a:lnTo>
                  <a:pt x="27362148" y="475838"/>
                </a:lnTo>
                <a:lnTo>
                  <a:pt x="27473234" y="444828"/>
                </a:lnTo>
                <a:cubicBezTo>
                  <a:pt x="27555312" y="421914"/>
                  <a:pt x="27588900" y="406217"/>
                  <a:pt x="27601884" y="384709"/>
                </a:cubicBezTo>
                <a:cubicBezTo>
                  <a:pt x="27700634" y="221079"/>
                  <a:pt x="27732514" y="193516"/>
                  <a:pt x="27847584" y="172264"/>
                </a:cubicBezTo>
                <a:cubicBezTo>
                  <a:pt x="27938830" y="155411"/>
                  <a:pt x="27965400" y="128772"/>
                  <a:pt x="27965400" y="54135"/>
                </a:cubicBezTo>
                <a:lnTo>
                  <a:pt x="27965400" y="597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94835" y="-593867"/>
            <a:ext cx="3202330" cy="2964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06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486859" y="2327133"/>
            <a:ext cx="7218283" cy="1919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其他设计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96641" y="1922732"/>
            <a:ext cx="239532" cy="23953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259975" y="1971840"/>
            <a:ext cx="5826035" cy="6926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使用JWT进行用户身份验证，Token有效期管理和续期机制，敏感操作二次验证。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259976" y="1509142"/>
            <a:ext cx="5826035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身份认证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1112171">
            <a:off x="1158239" y="1881052"/>
            <a:ext cx="3309258" cy="3509554"/>
          </a:xfrm>
          <a:prstGeom prst="roundRect">
            <a:avLst>
              <a:gd name="adj" fmla="val 569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59974" y="1161944"/>
            <a:ext cx="5826035" cy="5184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FB6F1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59975" y="3643886"/>
            <a:ext cx="5826035" cy="6926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用户密码使用bcrypt加密存储，敏感数据传输使用HTTPS加密，防止SQL注入和XSS攻击。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259976" y="3181188"/>
            <a:ext cx="5826035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数据安全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259974" y="2833990"/>
            <a:ext cx="5826035" cy="5184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58239" y="1881052"/>
            <a:ext cx="3309258" cy="3509554"/>
          </a:xfrm>
          <a:prstGeom prst="roundRect">
            <a:avLst>
              <a:gd name="adj" fmla="val 5699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5259975" y="2628186"/>
            <a:ext cx="6036491" cy="0"/>
          </a:xfrm>
          <a:prstGeom prst="line">
            <a:avLst/>
          </a:prstGeom>
          <a:noFill/>
          <a:ln w="12700" cap="sq">
            <a:solidFill>
              <a:schemeClr val="bg1">
                <a:lumMod val="95000"/>
              </a:schemeClr>
            </a:solidFill>
            <a:miter/>
          </a:ln>
        </p:spPr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100000"/>
          </a:blip>
          <a:srcRect l="23577" r="23577"/>
          <a:stretch>
            <a:fillRect/>
          </a:stretch>
        </p:blipFill>
        <p:spPr>
          <a:xfrm>
            <a:off x="1237720" y="1965344"/>
            <a:ext cx="3150299" cy="3340973"/>
          </a:xfrm>
          <a:custGeom>
            <a:avLst/>
            <a:gdLst/>
            <a:ahLst/>
            <a:cxnLst/>
            <a:rect l="l" t="t" r="r" b="b"/>
            <a:pathLst>
              <a:path w="3150299" h="3340973">
                <a:moveTo>
                  <a:pt x="179536" y="0"/>
                </a:moveTo>
                <a:lnTo>
                  <a:pt x="2970763" y="0"/>
                </a:lnTo>
                <a:cubicBezTo>
                  <a:pt x="3069918" y="0"/>
                  <a:pt x="3150299" y="80381"/>
                  <a:pt x="3150299" y="179536"/>
                </a:cubicBezTo>
                <a:lnTo>
                  <a:pt x="3150299" y="3161437"/>
                </a:lnTo>
                <a:cubicBezTo>
                  <a:pt x="3150299" y="3260592"/>
                  <a:pt x="3069918" y="3340973"/>
                  <a:pt x="2970763" y="3340973"/>
                </a:cubicBezTo>
                <a:lnTo>
                  <a:pt x="179536" y="3340973"/>
                </a:lnTo>
                <a:cubicBezTo>
                  <a:pt x="80381" y="3340973"/>
                  <a:pt x="0" y="3260592"/>
                  <a:pt x="0" y="3161437"/>
                </a:cubicBezTo>
                <a:lnTo>
                  <a:pt x="0" y="179536"/>
                </a:lnTo>
                <a:cubicBezTo>
                  <a:pt x="0" y="80381"/>
                  <a:pt x="80381" y="0"/>
                  <a:pt x="17953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5259975" y="5409815"/>
            <a:ext cx="5826035" cy="6926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基于角色的访问控制（RBAC），API权限验证中间件，操作日志记录和审计。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59976" y="4947117"/>
            <a:ext cx="5826035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权限控制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59974" y="4599919"/>
            <a:ext cx="5826035" cy="5184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259975" y="4394115"/>
            <a:ext cx="6036491" cy="0"/>
          </a:xfrm>
          <a:prstGeom prst="line">
            <a:avLst/>
          </a:prstGeom>
          <a:noFill/>
          <a:ln w="12700" cap="sq">
            <a:solidFill>
              <a:schemeClr val="bg1">
                <a:lumMod val="95000"/>
              </a:schemeClr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安全设计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96812" y="1225542"/>
            <a:ext cx="5124073" cy="5772158"/>
          </a:xfrm>
          <a:custGeom>
            <a:avLst/>
            <a:gdLst>
              <a:gd name="connsiteX0" fmla="*/ 4349 w 4116001"/>
              <a:gd name="connsiteY0" fmla="*/ 4178134 h 4178133"/>
              <a:gd name="connsiteX1" fmla="*/ 3007 w 4116001"/>
              <a:gd name="connsiteY1" fmla="*/ 1165027 h 4178133"/>
              <a:gd name="connsiteX2" fmla="*/ 1565835 w 4116001"/>
              <a:gd name="connsiteY2" fmla="*/ 149207 h 4178133"/>
              <a:gd name="connsiteX3" fmla="*/ 4116002 w 4116001"/>
              <a:gd name="connsiteY3" fmla="*/ 0 h 4178133"/>
              <a:gd name="connsiteX4" fmla="*/ 4112862 w 4116001"/>
              <a:gd name="connsiteY4" fmla="*/ 3558774 h 4178133"/>
              <a:gd name="connsiteX5" fmla="*/ 4116002 w 4116001"/>
              <a:gd name="connsiteY5" fmla="*/ 3856313 h 4178133"/>
              <a:gd name="connsiteX6" fmla="*/ 4349 w 4116001"/>
              <a:gd name="connsiteY6" fmla="*/ 4178134 h 4178133"/>
              <a:gd name="connsiteX7" fmla="*/ 4349 w 4116001"/>
              <a:gd name="connsiteY7" fmla="*/ 4178134 h 4178133"/>
            </a:gdLst>
            <a:ahLst/>
            <a:cxnLst/>
            <a:rect l="l" t="t" r="r" b="b"/>
            <a:pathLst>
              <a:path w="4116001" h="4178133">
                <a:moveTo>
                  <a:pt x="4349" y="4178134"/>
                </a:moveTo>
                <a:lnTo>
                  <a:pt x="3007" y="1165027"/>
                </a:lnTo>
                <a:cubicBezTo>
                  <a:pt x="-46954" y="513850"/>
                  <a:pt x="527903" y="247956"/>
                  <a:pt x="1565835" y="149207"/>
                </a:cubicBezTo>
                <a:cubicBezTo>
                  <a:pt x="2366209" y="73101"/>
                  <a:pt x="3185337" y="52170"/>
                  <a:pt x="4116002" y="0"/>
                </a:cubicBezTo>
                <a:cubicBezTo>
                  <a:pt x="4116002" y="1252365"/>
                  <a:pt x="4112862" y="3558774"/>
                  <a:pt x="4112862" y="3558774"/>
                </a:cubicBezTo>
                <a:lnTo>
                  <a:pt x="4116002" y="3856313"/>
                </a:lnTo>
                <a:cubicBezTo>
                  <a:pt x="4116002" y="3856313"/>
                  <a:pt x="2012440" y="3769739"/>
                  <a:pt x="4349" y="4178134"/>
                </a:cubicBezTo>
                <a:lnTo>
                  <a:pt x="4349" y="417813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69000">
                <a:schemeClr val="accent1">
                  <a:lumMod val="20000"/>
                  <a:lumOff val="80000"/>
                  <a:alpha val="50000"/>
                </a:schemeClr>
              </a:gs>
            </a:gsLst>
            <a:lin ang="10800000" scaled="0"/>
          </a:gradFill>
          <a:ln w="12073" cap="sq">
            <a:solidFill>
              <a:schemeClr val="accent1"/>
            </a:solidFill>
            <a:miter/>
          </a:ln>
          <a:effectLst/>
        </p:spPr>
        <p:txBody>
          <a:bodyPr vert="horz" wrap="square" lIns="86923" tIns="43461" rIns="86923" bIns="4346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71116" y="1225542"/>
            <a:ext cx="5124323" cy="5772158"/>
          </a:xfrm>
          <a:custGeom>
            <a:avLst/>
            <a:gdLst>
              <a:gd name="connsiteX0" fmla="*/ 4111854 w 4116202"/>
              <a:gd name="connsiteY0" fmla="*/ 4178134 h 4178133"/>
              <a:gd name="connsiteX1" fmla="*/ 4113196 w 4116202"/>
              <a:gd name="connsiteY1" fmla="*/ 1165027 h 4178133"/>
              <a:gd name="connsiteX2" fmla="*/ 2550146 w 4116202"/>
              <a:gd name="connsiteY2" fmla="*/ 149207 h 4178133"/>
              <a:gd name="connsiteX3" fmla="*/ 0 w 4116202"/>
              <a:gd name="connsiteY3" fmla="*/ 0 h 4178133"/>
              <a:gd name="connsiteX4" fmla="*/ 3341 w 4116202"/>
              <a:gd name="connsiteY4" fmla="*/ 3558774 h 4178133"/>
              <a:gd name="connsiteX5" fmla="*/ 0 w 4116202"/>
              <a:gd name="connsiteY5" fmla="*/ 3856313 h 4178133"/>
              <a:gd name="connsiteX6" fmla="*/ 4111854 w 4116202"/>
              <a:gd name="connsiteY6" fmla="*/ 4178134 h 4178133"/>
              <a:gd name="connsiteX7" fmla="*/ 4111854 w 4116202"/>
              <a:gd name="connsiteY7" fmla="*/ 4178134 h 4178133"/>
            </a:gdLst>
            <a:ahLst/>
            <a:cxnLst/>
            <a:rect l="l" t="t" r="r" b="b"/>
            <a:pathLst>
              <a:path w="4116202" h="4178133">
                <a:moveTo>
                  <a:pt x="4111854" y="4178134"/>
                </a:moveTo>
                <a:lnTo>
                  <a:pt x="4113196" y="1165027"/>
                </a:lnTo>
                <a:cubicBezTo>
                  <a:pt x="4163167" y="513850"/>
                  <a:pt x="3588099" y="247950"/>
                  <a:pt x="2550146" y="149207"/>
                </a:cubicBezTo>
                <a:cubicBezTo>
                  <a:pt x="1749993" y="73101"/>
                  <a:pt x="930877" y="52170"/>
                  <a:pt x="0" y="0"/>
                </a:cubicBezTo>
                <a:cubicBezTo>
                  <a:pt x="0" y="1252365"/>
                  <a:pt x="3341" y="3558774"/>
                  <a:pt x="3341" y="3558774"/>
                </a:cubicBezTo>
                <a:lnTo>
                  <a:pt x="0" y="3856313"/>
                </a:lnTo>
                <a:cubicBezTo>
                  <a:pt x="0" y="3856313"/>
                  <a:pt x="2103783" y="3769739"/>
                  <a:pt x="4111854" y="4178134"/>
                </a:cubicBezTo>
                <a:lnTo>
                  <a:pt x="4111854" y="417813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69000">
                <a:schemeClr val="accent1">
                  <a:lumMod val="20000"/>
                  <a:lumOff val="80000"/>
                  <a:alpha val="50000"/>
                </a:schemeClr>
              </a:gs>
            </a:gsLst>
            <a:lin ang="0" scaled="0"/>
          </a:gradFill>
          <a:ln w="12073" cap="sq">
            <a:solidFill>
              <a:schemeClr val="accent1"/>
            </a:solidFill>
            <a:miter/>
          </a:ln>
          <a:effectLst/>
        </p:spPr>
        <p:txBody>
          <a:bodyPr vert="horz" wrap="square" lIns="86923" tIns="43461" rIns="86923" bIns="4346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63101" y="2538097"/>
            <a:ext cx="2880000" cy="6309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4B7DE1">
                        <a:alpha val="100000"/>
                      </a:srgbClr>
                    </a:gs>
                    <a:gs pos="69000">
                      <a:srgbClr val="173D89">
                        <a:alpha val="100000"/>
                      </a:srgbClr>
                    </a:gs>
                  </a:gsLst>
                  <a:lin ang="135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并发控制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29090" y="3301217"/>
            <a:ext cx="4377600" cy="27638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使用连接池管理数据库连接，异步处理大量并发请求，避免死锁和资源竞争。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52595" y="2538097"/>
            <a:ext cx="3490784" cy="6309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4B7DE1">
                        <a:alpha val="100000"/>
                      </a:srgbClr>
                    </a:gs>
                    <a:gs pos="69000">
                      <a:srgbClr val="173D89">
                        <a:alpha val="100000"/>
                      </a:srgbClr>
                    </a:gs>
                  </a:gsLst>
                  <a:lin ang="135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负载均衡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18584" y="3301218"/>
            <a:ext cx="4377048" cy="27638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可水平扩展的服务器架构，静态资源CDN分发，数据库读写分离（未来扩展）。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 flipV="1">
            <a:off x="5419559" y="2874589"/>
            <a:ext cx="229254" cy="222596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  <a:effectLst/>
        </p:spPr>
        <p:txBody>
          <a:bodyPr vert="horz" wrap="square" lIns="102413" tIns="51206" rIns="102413" bIns="51206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98581" y="2860623"/>
            <a:ext cx="212941" cy="2365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  <a:effectLst/>
        </p:spPr>
        <p:txBody>
          <a:bodyPr vert="horz" wrap="square" lIns="102413" tIns="51206" rIns="102413" bIns="51206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61077" y="3230009"/>
            <a:ext cx="4320000" cy="23008"/>
          </a:xfrm>
          <a:custGeom>
            <a:avLst/>
            <a:gdLst>
              <a:gd name="connsiteX0" fmla="*/ 0 w 3265831"/>
              <a:gd name="connsiteY0" fmla="*/ 0 h 23008"/>
              <a:gd name="connsiteX1" fmla="*/ 3265831 w 3265831"/>
              <a:gd name="connsiteY1" fmla="*/ 0 h 23008"/>
              <a:gd name="connsiteX2" fmla="*/ 3265831 w 3265831"/>
              <a:gd name="connsiteY2" fmla="*/ 23008 h 23008"/>
              <a:gd name="connsiteX3" fmla="*/ 0 w 3265831"/>
              <a:gd name="connsiteY3" fmla="*/ 23008 h 23008"/>
            </a:gdLst>
            <a:ahLst/>
            <a:cxnLst/>
            <a:rect l="l" t="t" r="r" b="b"/>
            <a:pathLst>
              <a:path w="3265831" h="23008">
                <a:moveTo>
                  <a:pt x="0" y="0"/>
                </a:moveTo>
                <a:lnTo>
                  <a:pt x="3265831" y="0"/>
                </a:lnTo>
                <a:lnTo>
                  <a:pt x="3265831" y="23008"/>
                </a:lnTo>
                <a:lnTo>
                  <a:pt x="0" y="23008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17334" y="3230009"/>
            <a:ext cx="4320000" cy="23008"/>
          </a:xfrm>
          <a:custGeom>
            <a:avLst/>
            <a:gdLst>
              <a:gd name="connsiteX0" fmla="*/ 0 w 3265831"/>
              <a:gd name="connsiteY0" fmla="*/ 0 h 23008"/>
              <a:gd name="connsiteX1" fmla="*/ 3265831 w 3265831"/>
              <a:gd name="connsiteY1" fmla="*/ 0 h 23008"/>
              <a:gd name="connsiteX2" fmla="*/ 3265831 w 3265831"/>
              <a:gd name="connsiteY2" fmla="*/ 23008 h 23008"/>
              <a:gd name="connsiteX3" fmla="*/ 0 w 3265831"/>
              <a:gd name="connsiteY3" fmla="*/ 23008 h 23008"/>
            </a:gdLst>
            <a:ahLst/>
            <a:cxnLst/>
            <a:rect l="l" t="t" r="r" b="b"/>
            <a:pathLst>
              <a:path w="3265831" h="23008">
                <a:moveTo>
                  <a:pt x="0" y="0"/>
                </a:moveTo>
                <a:lnTo>
                  <a:pt x="3265831" y="0"/>
                </a:lnTo>
                <a:lnTo>
                  <a:pt x="3265831" y="23008"/>
                </a:lnTo>
                <a:lnTo>
                  <a:pt x="0" y="23008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并行处理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10577" t="7861" r="9373" b="1096"/>
          <a:stretch>
            <a:fillRect/>
          </a:stretch>
        </p:blipFill>
        <p:spPr>
          <a:xfrm>
            <a:off x="826199" y="1559495"/>
            <a:ext cx="5770957" cy="3678408"/>
          </a:xfrm>
          <a:custGeom>
            <a:avLst/>
            <a:gdLst/>
            <a:ahLst/>
            <a:cxnLst/>
            <a:rect l="l" t="t" r="r" b="b"/>
            <a:pathLst>
              <a:path w="5770957" h="3678408">
                <a:moveTo>
                  <a:pt x="0" y="0"/>
                </a:moveTo>
                <a:lnTo>
                  <a:pt x="5770957" y="0"/>
                </a:lnTo>
                <a:lnTo>
                  <a:pt x="5770957" y="3678408"/>
                </a:lnTo>
                <a:lnTo>
                  <a:pt x="0" y="367840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043767" y="1559751"/>
            <a:ext cx="3878233" cy="475625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18825" y="1400593"/>
            <a:ext cx="5829881" cy="3678408"/>
          </a:xfrm>
          <a:prstGeom prst="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63214" y="3683142"/>
            <a:ext cx="6373906" cy="2180665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301196" y="3988079"/>
            <a:ext cx="529794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缓存策略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01196" y="4521201"/>
            <a:ext cx="5297943" cy="11614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使用内存缓存减少数据库访问，合理设置缓存过期时间，缓存失效与更新机制。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3006" y="1556720"/>
            <a:ext cx="371480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资源释放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43769" y="2181932"/>
            <a:ext cx="3877369" cy="1298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及时关闭文件和数据库连接，使用流式处理大文件，避免内存泄漏。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921137" y="3552804"/>
            <a:ext cx="431963" cy="802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内存管理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82" t="2777" b="157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-1"/>
            <a:ext cx="12192000" cy="5786651"/>
          </a:xfrm>
          <a:prstGeom prst="rect">
            <a:avLst/>
          </a:prstGeom>
          <a:gradFill>
            <a:gsLst>
              <a:gs pos="29000">
                <a:schemeClr val="bg1">
                  <a:alpha val="80000"/>
                </a:schemeClr>
              </a:gs>
              <a:gs pos="97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5097" t="7348" r="1974" b="19629"/>
          <a:stretch>
            <a:fillRect/>
          </a:stretch>
        </p:blipFill>
        <p:spPr>
          <a:xfrm>
            <a:off x="0" y="2606040"/>
            <a:ext cx="12192000" cy="4251960"/>
          </a:xfrm>
          <a:custGeom>
            <a:avLst/>
            <a:gdLst>
              <a:gd name="connsiteX0" fmla="*/ 0 w 12192000"/>
              <a:gd name="connsiteY0" fmla="*/ 0 h 4846320"/>
              <a:gd name="connsiteX1" fmla="*/ 12192000 w 12192000"/>
              <a:gd name="connsiteY1" fmla="*/ 0 h 4846320"/>
              <a:gd name="connsiteX2" fmla="*/ 12192000 w 12192000"/>
              <a:gd name="connsiteY2" fmla="*/ 4846320 h 4846320"/>
              <a:gd name="connsiteX3" fmla="*/ 0 w 12192000"/>
              <a:gd name="connsiteY3" fmla="*/ 4846320 h 4846320"/>
              <a:gd name="connsiteX4" fmla="*/ 0 w 12192000"/>
              <a:gd name="connsiteY4" fmla="*/ 0 h 4846320"/>
            </a:gdLst>
            <a:ahLst/>
            <a:cxnLst/>
            <a:rect l="l" t="t" r="r" b="b"/>
            <a:pathLst>
              <a:path w="12192000" h="4846320">
                <a:moveTo>
                  <a:pt x="0" y="0"/>
                </a:moveTo>
                <a:lnTo>
                  <a:pt x="12192000" y="0"/>
                </a:lnTo>
                <a:lnTo>
                  <a:pt x="1219200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" y="4627880"/>
            <a:ext cx="12192000" cy="2259442"/>
          </a:xfrm>
          <a:custGeom>
            <a:avLst/>
            <a:gdLst>
              <a:gd name="connsiteX0" fmla="*/ 6871688 w 12192000"/>
              <a:gd name="connsiteY0" fmla="*/ 2230120 h 2259442"/>
              <a:gd name="connsiteX1" fmla="*/ 7058002 w 12192000"/>
              <a:gd name="connsiteY1" fmla="*/ 2230120 h 2259442"/>
              <a:gd name="connsiteX2" fmla="*/ 7050402 w 12192000"/>
              <a:gd name="connsiteY2" fmla="*/ 2239371 h 2259442"/>
              <a:gd name="connsiteX3" fmla="*/ 6949671 w 12192000"/>
              <a:gd name="connsiteY3" fmla="*/ 2259442 h 2259442"/>
              <a:gd name="connsiteX4" fmla="*/ 6888736 w 12192000"/>
              <a:gd name="connsiteY4" fmla="*/ 2236509 h 2259442"/>
              <a:gd name="connsiteX5" fmla="*/ 5860949 w 12192000"/>
              <a:gd name="connsiteY5" fmla="*/ 2230120 h 2259442"/>
              <a:gd name="connsiteX6" fmla="*/ 5890537 w 12192000"/>
              <a:gd name="connsiteY6" fmla="*/ 2230120 h 2259442"/>
              <a:gd name="connsiteX7" fmla="*/ 5865163 w 12192000"/>
              <a:gd name="connsiteY7" fmla="*/ 2233970 h 2259442"/>
              <a:gd name="connsiteX8" fmla="*/ 6821736 w 12192000"/>
              <a:gd name="connsiteY8" fmla="*/ 2211400 h 2259442"/>
              <a:gd name="connsiteX9" fmla="*/ 6871688 w 12192000"/>
              <a:gd name="connsiteY9" fmla="*/ 2230120 h 2259442"/>
              <a:gd name="connsiteX10" fmla="*/ 6754488 w 12192000"/>
              <a:gd name="connsiteY10" fmla="*/ 2230120 h 2259442"/>
              <a:gd name="connsiteX11" fmla="*/ 6793153 w 12192000"/>
              <a:gd name="connsiteY11" fmla="*/ 2219380 h 2259442"/>
              <a:gd name="connsiteX12" fmla="*/ 6821736 w 12192000"/>
              <a:gd name="connsiteY12" fmla="*/ 2211400 h 2259442"/>
              <a:gd name="connsiteX13" fmla="*/ 6295854 w 12192000"/>
              <a:gd name="connsiteY13" fmla="*/ 2183622 h 2259442"/>
              <a:gd name="connsiteX14" fmla="*/ 6421756 w 12192000"/>
              <a:gd name="connsiteY14" fmla="*/ 2192056 h 2259442"/>
              <a:gd name="connsiteX15" fmla="*/ 6669078 w 12192000"/>
              <a:gd name="connsiteY15" fmla="*/ 2224022 h 2259442"/>
              <a:gd name="connsiteX16" fmla="*/ 6722737 w 12192000"/>
              <a:gd name="connsiteY16" fmla="*/ 2230121 h 2259442"/>
              <a:gd name="connsiteX17" fmla="*/ 6754488 w 12192000"/>
              <a:gd name="connsiteY17" fmla="*/ 2230121 h 2259442"/>
              <a:gd name="connsiteX18" fmla="*/ 6745268 w 12192000"/>
              <a:gd name="connsiteY18" fmla="*/ 2232682 h 2259442"/>
              <a:gd name="connsiteX19" fmla="*/ 6722736 w 12192000"/>
              <a:gd name="connsiteY19" fmla="*/ 2230121 h 2259442"/>
              <a:gd name="connsiteX20" fmla="*/ 5890537 w 12192000"/>
              <a:gd name="connsiteY20" fmla="*/ 2230121 h 2259442"/>
              <a:gd name="connsiteX21" fmla="*/ 5906062 w 12192000"/>
              <a:gd name="connsiteY21" fmla="*/ 2227765 h 2259442"/>
              <a:gd name="connsiteX22" fmla="*/ 5947513 w 12192000"/>
              <a:gd name="connsiteY22" fmla="*/ 2223977 h 2259442"/>
              <a:gd name="connsiteX23" fmla="*/ 6295854 w 12192000"/>
              <a:gd name="connsiteY23" fmla="*/ 2183622 h 2259442"/>
              <a:gd name="connsiteX24" fmla="*/ 12192000 w 12192000"/>
              <a:gd name="connsiteY24" fmla="*/ 305954 h 2259442"/>
              <a:gd name="connsiteX25" fmla="*/ 12192000 w 12192000"/>
              <a:gd name="connsiteY25" fmla="*/ 2230120 h 2259442"/>
              <a:gd name="connsiteX26" fmla="*/ 7058003 w 12192000"/>
              <a:gd name="connsiteY26" fmla="*/ 2230120 h 2259442"/>
              <a:gd name="connsiteX27" fmla="*/ 7062373 w 12192000"/>
              <a:gd name="connsiteY27" fmla="*/ 2224801 h 2259442"/>
              <a:gd name="connsiteX28" fmla="*/ 7049667 w 12192000"/>
              <a:gd name="connsiteY28" fmla="*/ 2205274 h 2259442"/>
              <a:gd name="connsiteX29" fmla="*/ 7180543 w 12192000"/>
              <a:gd name="connsiteY29" fmla="*/ 2212368 h 2259442"/>
              <a:gd name="connsiteX30" fmla="*/ 7181279 w 12192000"/>
              <a:gd name="connsiteY30" fmla="*/ 2207209 h 2259442"/>
              <a:gd name="connsiteX31" fmla="*/ 7095254 w 12192000"/>
              <a:gd name="connsiteY31" fmla="*/ 2195601 h 2259442"/>
              <a:gd name="connsiteX32" fmla="*/ 7260687 w 12192000"/>
              <a:gd name="connsiteY32" fmla="*/ 2132083 h 2259442"/>
              <a:gd name="connsiteX33" fmla="*/ 7295244 w 12192000"/>
              <a:gd name="connsiteY33" fmla="*/ 2115962 h 2259442"/>
              <a:gd name="connsiteX34" fmla="*/ 7537145 w 12192000"/>
              <a:gd name="connsiteY34" fmla="*/ 2050831 h 2259442"/>
              <a:gd name="connsiteX35" fmla="*/ 7540821 w 12192000"/>
              <a:gd name="connsiteY35" fmla="*/ 2047929 h 2259442"/>
              <a:gd name="connsiteX36" fmla="*/ 7673168 w 12192000"/>
              <a:gd name="connsiteY36" fmla="*/ 2012140 h 2259442"/>
              <a:gd name="connsiteX37" fmla="*/ 7848895 w 12192000"/>
              <a:gd name="connsiteY37" fmla="*/ 1989247 h 2259442"/>
              <a:gd name="connsiteX38" fmla="*/ 7862864 w 12192000"/>
              <a:gd name="connsiteY38" fmla="*/ 1981831 h 2259442"/>
              <a:gd name="connsiteX39" fmla="*/ 7801104 w 12192000"/>
              <a:gd name="connsiteY39" fmla="*/ 1959262 h 2259442"/>
              <a:gd name="connsiteX40" fmla="*/ 8295932 w 12192000"/>
              <a:gd name="connsiteY40" fmla="*/ 1810622 h 2259442"/>
              <a:gd name="connsiteX41" fmla="*/ 8099618 w 12192000"/>
              <a:gd name="connsiteY41" fmla="*/ 1799982 h 2259442"/>
              <a:gd name="connsiteX42" fmla="*/ 8092266 w 12192000"/>
              <a:gd name="connsiteY42" fmla="*/ 1789342 h 2259442"/>
              <a:gd name="connsiteX43" fmla="*/ 8340048 w 12192000"/>
              <a:gd name="connsiteY43" fmla="*/ 1748394 h 2259442"/>
              <a:gd name="connsiteX44" fmla="*/ 8548862 w 12192000"/>
              <a:gd name="connsiteY44" fmla="*/ 1693258 h 2259442"/>
              <a:gd name="connsiteX45" fmla="*/ 8451072 w 12192000"/>
              <a:gd name="connsiteY45" fmla="*/ 1690033 h 2259442"/>
              <a:gd name="connsiteX46" fmla="*/ 8446660 w 12192000"/>
              <a:gd name="connsiteY46" fmla="*/ 1683585 h 2259442"/>
              <a:gd name="connsiteX47" fmla="*/ 8720913 w 12192000"/>
              <a:gd name="connsiteY47" fmla="*/ 1639412 h 2259442"/>
              <a:gd name="connsiteX48" fmla="*/ 8712089 w 12192000"/>
              <a:gd name="connsiteY48" fmla="*/ 1625548 h 2259442"/>
              <a:gd name="connsiteX49" fmla="*/ 8553274 w 12192000"/>
              <a:gd name="connsiteY49" fmla="*/ 1638445 h 2259442"/>
              <a:gd name="connsiteX50" fmla="*/ 8706943 w 12192000"/>
              <a:gd name="connsiteY50" fmla="*/ 1586534 h 2259442"/>
              <a:gd name="connsiteX51" fmla="*/ 8743706 w 12192000"/>
              <a:gd name="connsiteY51" fmla="*/ 1592015 h 2259442"/>
              <a:gd name="connsiteX52" fmla="*/ 8828261 w 12192000"/>
              <a:gd name="connsiteY52" fmla="*/ 1583309 h 2259442"/>
              <a:gd name="connsiteX53" fmla="*/ 8903257 w 12192000"/>
              <a:gd name="connsiteY53" fmla="*/ 1556548 h 2259442"/>
              <a:gd name="connsiteX54" fmla="*/ 8951049 w 12192000"/>
              <a:gd name="connsiteY54" fmla="*/ 1587178 h 2259442"/>
              <a:gd name="connsiteX55" fmla="*/ 9023105 w 12192000"/>
              <a:gd name="connsiteY55" fmla="*/ 1568155 h 2259442"/>
              <a:gd name="connsiteX56" fmla="*/ 9061337 w 12192000"/>
              <a:gd name="connsiteY56" fmla="*/ 1519791 h 2259442"/>
              <a:gd name="connsiteX57" fmla="*/ 9006929 w 12192000"/>
              <a:gd name="connsiteY57" fmla="*/ 1530754 h 2259442"/>
              <a:gd name="connsiteX58" fmla="*/ 8944432 w 12192000"/>
              <a:gd name="connsiteY58" fmla="*/ 1533333 h 2259442"/>
              <a:gd name="connsiteX59" fmla="*/ 8940757 w 12192000"/>
              <a:gd name="connsiteY59" fmla="*/ 1523660 h 2259442"/>
              <a:gd name="connsiteX60" fmla="*/ 9390734 w 12192000"/>
              <a:gd name="connsiteY60" fmla="*/ 1453371 h 2259442"/>
              <a:gd name="connsiteX61" fmla="*/ 9228977 w 12192000"/>
              <a:gd name="connsiteY61" fmla="*/ 1524628 h 2259442"/>
              <a:gd name="connsiteX62" fmla="*/ 9459849 w 12192000"/>
              <a:gd name="connsiteY62" fmla="*/ 1537525 h 2259442"/>
              <a:gd name="connsiteX63" fmla="*/ 9485583 w 12192000"/>
              <a:gd name="connsiteY63" fmla="*/ 1573314 h 2259442"/>
              <a:gd name="connsiteX64" fmla="*/ 9770129 w 12192000"/>
              <a:gd name="connsiteY64" fmla="*/ 1542361 h 2259442"/>
              <a:gd name="connsiteX65" fmla="*/ 9658369 w 12192000"/>
              <a:gd name="connsiteY65" fmla="*/ 1481100 h 2259442"/>
              <a:gd name="connsiteX66" fmla="*/ 9904681 w 12192000"/>
              <a:gd name="connsiteY66" fmla="*/ 1448856 h 2259442"/>
              <a:gd name="connsiteX67" fmla="*/ 10028941 w 12192000"/>
              <a:gd name="connsiteY67" fmla="*/ 1430156 h 2259442"/>
              <a:gd name="connsiteX68" fmla="*/ 10020853 w 12192000"/>
              <a:gd name="connsiteY68" fmla="*/ 1417904 h 2259442"/>
              <a:gd name="connsiteX69" fmla="*/ 9710573 w 12192000"/>
              <a:gd name="connsiteY69" fmla="*/ 1456918 h 2259442"/>
              <a:gd name="connsiteX70" fmla="*/ 9650283 w 12192000"/>
              <a:gd name="connsiteY70" fmla="*/ 1410811 h 2259442"/>
              <a:gd name="connsiteX71" fmla="*/ 9795127 w 12192000"/>
              <a:gd name="connsiteY71" fmla="*/ 1392754 h 2259442"/>
              <a:gd name="connsiteX72" fmla="*/ 9789982 w 12192000"/>
              <a:gd name="connsiteY72" fmla="*/ 1383726 h 2259442"/>
              <a:gd name="connsiteX73" fmla="*/ 9726013 w 12192000"/>
              <a:gd name="connsiteY73" fmla="*/ 1389530 h 2259442"/>
              <a:gd name="connsiteX74" fmla="*/ 9603800 w 12192000"/>
              <a:gd name="connsiteY74" fmla="*/ 1393475 h 2259442"/>
              <a:gd name="connsiteX75" fmla="*/ 9567395 w 12192000"/>
              <a:gd name="connsiteY75" fmla="*/ 1380572 h 2259442"/>
              <a:gd name="connsiteX76" fmla="*/ 9567933 w 12192000"/>
              <a:gd name="connsiteY76" fmla="*/ 1380502 h 2259442"/>
              <a:gd name="connsiteX77" fmla="*/ 9965708 w 12192000"/>
              <a:gd name="connsiteY77" fmla="*/ 1361157 h 2259442"/>
              <a:gd name="connsiteX78" fmla="*/ 9905417 w 12192000"/>
              <a:gd name="connsiteY78" fmla="*/ 1343422 h 2259442"/>
              <a:gd name="connsiteX79" fmla="*/ 10020853 w 12192000"/>
              <a:gd name="connsiteY79" fmla="*/ 1343422 h 2259442"/>
              <a:gd name="connsiteX80" fmla="*/ 9987031 w 12192000"/>
              <a:gd name="connsiteY80" fmla="*/ 1362768 h 2259442"/>
              <a:gd name="connsiteX81" fmla="*/ 10399511 w 12192000"/>
              <a:gd name="connsiteY81" fmla="*/ 1328913 h 2259442"/>
              <a:gd name="connsiteX82" fmla="*/ 10354660 w 12192000"/>
              <a:gd name="connsiteY82" fmla="*/ 1345680 h 2259442"/>
              <a:gd name="connsiteX83" fmla="*/ 10359072 w 12192000"/>
              <a:gd name="connsiteY83" fmla="*/ 1349871 h 2259442"/>
              <a:gd name="connsiteX84" fmla="*/ 10462009 w 12192000"/>
              <a:gd name="connsiteY84" fmla="*/ 1332138 h 2259442"/>
              <a:gd name="connsiteX85" fmla="*/ 10464215 w 12192000"/>
              <a:gd name="connsiteY85" fmla="*/ 1321820 h 2259442"/>
              <a:gd name="connsiteX86" fmla="*/ 10240694 w 12192000"/>
              <a:gd name="connsiteY86" fmla="*/ 1289577 h 2259442"/>
              <a:gd name="connsiteX87" fmla="*/ 10337014 w 12192000"/>
              <a:gd name="connsiteY87" fmla="*/ 1283129 h 2259442"/>
              <a:gd name="connsiteX88" fmla="*/ 10392894 w 12192000"/>
              <a:gd name="connsiteY88" fmla="*/ 1273778 h 2259442"/>
              <a:gd name="connsiteX89" fmla="*/ 10463478 w 12192000"/>
              <a:gd name="connsiteY89" fmla="*/ 1268942 h 2259442"/>
              <a:gd name="connsiteX90" fmla="*/ 10529652 w 12192000"/>
              <a:gd name="connsiteY90" fmla="*/ 1241535 h 2259442"/>
              <a:gd name="connsiteX91" fmla="*/ 10508329 w 12192000"/>
              <a:gd name="connsiteY91" fmla="*/ 1226381 h 2259442"/>
              <a:gd name="connsiteX92" fmla="*/ 10861990 w 12192000"/>
              <a:gd name="connsiteY92" fmla="*/ 1180596 h 2259442"/>
              <a:gd name="connsiteX93" fmla="*/ 10754643 w 12192000"/>
              <a:gd name="connsiteY93" fmla="*/ 1131264 h 2259442"/>
              <a:gd name="connsiteX94" fmla="*/ 10881107 w 12192000"/>
              <a:gd name="connsiteY94" fmla="*/ 1125139 h 2259442"/>
              <a:gd name="connsiteX95" fmla="*/ 10879636 w 12192000"/>
              <a:gd name="connsiteY95" fmla="*/ 1121270 h 2259442"/>
              <a:gd name="connsiteX96" fmla="*/ 10840667 w 12192000"/>
              <a:gd name="connsiteY96" fmla="*/ 1118045 h 2259442"/>
              <a:gd name="connsiteX97" fmla="*/ 10945809 w 12192000"/>
              <a:gd name="connsiteY97" fmla="*/ 1094830 h 2259442"/>
              <a:gd name="connsiteX98" fmla="*/ 10937721 w 12192000"/>
              <a:gd name="connsiteY98" fmla="*/ 1084190 h 2259442"/>
              <a:gd name="connsiteX99" fmla="*/ 10743614 w 12192000"/>
              <a:gd name="connsiteY99" fmla="*/ 1061298 h 2259442"/>
              <a:gd name="connsiteX100" fmla="*/ 10968602 w 12192000"/>
              <a:gd name="connsiteY100" fmla="*/ 1038727 h 2259442"/>
              <a:gd name="connsiteX101" fmla="*/ 10972278 w 12192000"/>
              <a:gd name="connsiteY101" fmla="*/ 1044209 h 2259442"/>
              <a:gd name="connsiteX102" fmla="*/ 10917870 w 12192000"/>
              <a:gd name="connsiteY102" fmla="*/ 1059041 h 2259442"/>
              <a:gd name="connsiteX103" fmla="*/ 10925221 w 12192000"/>
              <a:gd name="connsiteY103" fmla="*/ 1066779 h 2259442"/>
              <a:gd name="connsiteX104" fmla="*/ 11041393 w 12192000"/>
              <a:gd name="connsiteY104" fmla="*/ 1047756 h 2259442"/>
              <a:gd name="connsiteX105" fmla="*/ 10689938 w 12192000"/>
              <a:gd name="connsiteY105" fmla="*/ 1040663 h 2259442"/>
              <a:gd name="connsiteX106" fmla="*/ 11140654 w 12192000"/>
              <a:gd name="connsiteY106" fmla="*/ 959733 h 2259442"/>
              <a:gd name="connsiteX107" fmla="*/ 11135507 w 12192000"/>
              <a:gd name="connsiteY107" fmla="*/ 951350 h 2259442"/>
              <a:gd name="connsiteX108" fmla="*/ 11070804 w 12192000"/>
              <a:gd name="connsiteY108" fmla="*/ 944256 h 2259442"/>
              <a:gd name="connsiteX109" fmla="*/ 11187711 w 12192000"/>
              <a:gd name="connsiteY109" fmla="*/ 922331 h 2259442"/>
              <a:gd name="connsiteX110" fmla="*/ 11034776 w 12192000"/>
              <a:gd name="connsiteY110" fmla="*/ 911691 h 2259442"/>
              <a:gd name="connsiteX111" fmla="*/ 11073745 w 12192000"/>
              <a:gd name="connsiteY111" fmla="*/ 878803 h 2259442"/>
              <a:gd name="connsiteX112" fmla="*/ 10932574 w 12192000"/>
              <a:gd name="connsiteY112" fmla="*/ 899438 h 2259442"/>
              <a:gd name="connsiteX113" fmla="*/ 10932574 w 12192000"/>
              <a:gd name="connsiteY113" fmla="*/ 867841 h 2259442"/>
              <a:gd name="connsiteX114" fmla="*/ 11042128 w 12192000"/>
              <a:gd name="connsiteY114" fmla="*/ 840112 h 2259442"/>
              <a:gd name="connsiteX115" fmla="*/ 11103891 w 12192000"/>
              <a:gd name="connsiteY115" fmla="*/ 863972 h 2259442"/>
              <a:gd name="connsiteX116" fmla="*/ 11075215 w 12192000"/>
              <a:gd name="connsiteY116" fmla="*/ 823990 h 2259442"/>
              <a:gd name="connsiteX117" fmla="*/ 11035511 w 12192000"/>
              <a:gd name="connsiteY117" fmla="*/ 791102 h 2259442"/>
              <a:gd name="connsiteX118" fmla="*/ 11110508 w 12192000"/>
              <a:gd name="connsiteY118" fmla="*/ 784009 h 2259442"/>
              <a:gd name="connsiteX119" fmla="*/ 11166388 w 12192000"/>
              <a:gd name="connsiteY119" fmla="*/ 782075 h 2259442"/>
              <a:gd name="connsiteX120" fmla="*/ 11420787 w 12192000"/>
              <a:gd name="connsiteY120" fmla="*/ 731776 h 2259442"/>
              <a:gd name="connsiteX121" fmla="*/ 11476667 w 12192000"/>
              <a:gd name="connsiteY121" fmla="*/ 711785 h 2259442"/>
              <a:gd name="connsiteX122" fmla="*/ 11359026 w 12192000"/>
              <a:gd name="connsiteY122" fmla="*/ 704369 h 2259442"/>
              <a:gd name="connsiteX123" fmla="*/ 11503137 w 12192000"/>
              <a:gd name="connsiteY123" fmla="*/ 657295 h 2259442"/>
              <a:gd name="connsiteX124" fmla="*/ 11498725 w 12192000"/>
              <a:gd name="connsiteY124" fmla="*/ 651813 h 2259442"/>
              <a:gd name="connsiteX125" fmla="*/ 11342115 w 12192000"/>
              <a:gd name="connsiteY125" fmla="*/ 660841 h 2259442"/>
              <a:gd name="connsiteX126" fmla="*/ 11631071 w 12192000"/>
              <a:gd name="connsiteY126" fmla="*/ 571851 h 2259442"/>
              <a:gd name="connsiteX127" fmla="*/ 11464903 w 12192000"/>
              <a:gd name="connsiteY127" fmla="*/ 563145 h 2259442"/>
              <a:gd name="connsiteX128" fmla="*/ 11614895 w 12192000"/>
              <a:gd name="connsiteY128" fmla="*/ 510912 h 2259442"/>
              <a:gd name="connsiteX129" fmla="*/ 11467109 w 12192000"/>
              <a:gd name="connsiteY129" fmla="*/ 518973 h 2259442"/>
              <a:gd name="connsiteX130" fmla="*/ 11463432 w 12192000"/>
              <a:gd name="connsiteY130" fmla="*/ 513492 h 2259442"/>
              <a:gd name="connsiteX131" fmla="*/ 11769301 w 12192000"/>
              <a:gd name="connsiteY131" fmla="*/ 440300 h 2259442"/>
              <a:gd name="connsiteX132" fmla="*/ 11754595 w 12192000"/>
              <a:gd name="connsiteY132" fmla="*/ 426436 h 2259442"/>
              <a:gd name="connsiteX133" fmla="*/ 11622983 w 12192000"/>
              <a:gd name="connsiteY133" fmla="*/ 438688 h 2259442"/>
              <a:gd name="connsiteX134" fmla="*/ 11614160 w 12192000"/>
              <a:gd name="connsiteY134" fmla="*/ 430628 h 2259442"/>
              <a:gd name="connsiteX135" fmla="*/ 0 w 12192000"/>
              <a:gd name="connsiteY135" fmla="*/ 0 h 2259442"/>
              <a:gd name="connsiteX136" fmla="*/ 143306 w 12192000"/>
              <a:gd name="connsiteY136" fmla="*/ 0 h 2259442"/>
              <a:gd name="connsiteX137" fmla="*/ 280129 w 12192000"/>
              <a:gd name="connsiteY137" fmla="*/ 16790 h 2259442"/>
              <a:gd name="connsiteX138" fmla="*/ 577909 w 12192000"/>
              <a:gd name="connsiteY138" fmla="*/ 32750 h 2259442"/>
              <a:gd name="connsiteX139" fmla="*/ 397770 w 12192000"/>
              <a:gd name="connsiteY139" fmla="*/ 47260 h 2259442"/>
              <a:gd name="connsiteX140" fmla="*/ 380124 w 12192000"/>
              <a:gd name="connsiteY140" fmla="*/ 86274 h 2259442"/>
              <a:gd name="connsiteX141" fmla="*/ 393359 w 12192000"/>
              <a:gd name="connsiteY141" fmla="*/ 87241 h 2259442"/>
              <a:gd name="connsiteX142" fmla="*/ 422769 w 12192000"/>
              <a:gd name="connsiteY142" fmla="*/ 61124 h 2259442"/>
              <a:gd name="connsiteX143" fmla="*/ 427181 w 12192000"/>
              <a:gd name="connsiteY143" fmla="*/ 84984 h 2259442"/>
              <a:gd name="connsiteX144" fmla="*/ 636730 w 12192000"/>
              <a:gd name="connsiteY144" fmla="*/ 68863 h 2259442"/>
              <a:gd name="connsiteX145" fmla="*/ 645553 w 12192000"/>
              <a:gd name="connsiteY145" fmla="*/ 85951 h 2259442"/>
              <a:gd name="connsiteX146" fmla="*/ 596290 w 12192000"/>
              <a:gd name="connsiteY146" fmla="*/ 91755 h 2259442"/>
              <a:gd name="connsiteX147" fmla="*/ 572762 w 12192000"/>
              <a:gd name="connsiteY147" fmla="*/ 123030 h 2259442"/>
              <a:gd name="connsiteX148" fmla="*/ 613201 w 12192000"/>
              <a:gd name="connsiteY148" fmla="*/ 143666 h 2259442"/>
              <a:gd name="connsiteX149" fmla="*/ 714668 w 12192000"/>
              <a:gd name="connsiteY149" fmla="*/ 164946 h 2259442"/>
              <a:gd name="connsiteX150" fmla="*/ 766135 w 12192000"/>
              <a:gd name="connsiteY150" fmla="*/ 173006 h 2259442"/>
              <a:gd name="connsiteX151" fmla="*/ 760253 w 12192000"/>
              <a:gd name="connsiteY151" fmla="*/ 181391 h 2259442"/>
              <a:gd name="connsiteX152" fmla="*/ 641141 w 12192000"/>
              <a:gd name="connsiteY152" fmla="*/ 181391 h 2259442"/>
              <a:gd name="connsiteX153" fmla="*/ 641141 w 12192000"/>
              <a:gd name="connsiteY153" fmla="*/ 203315 h 2259442"/>
              <a:gd name="connsiteX154" fmla="*/ 808045 w 12192000"/>
              <a:gd name="connsiteY154" fmla="*/ 217824 h 2259442"/>
              <a:gd name="connsiteX155" fmla="*/ 1020535 w 12192000"/>
              <a:gd name="connsiteY155" fmla="*/ 196544 h 2259442"/>
              <a:gd name="connsiteX156" fmla="*/ 922011 w 12192000"/>
              <a:gd name="connsiteY156" fmla="*/ 241684 h 2259442"/>
              <a:gd name="connsiteX157" fmla="*/ 1003624 w 12192000"/>
              <a:gd name="connsiteY157" fmla="*/ 241684 h 2259442"/>
              <a:gd name="connsiteX158" fmla="*/ 1005830 w 12192000"/>
              <a:gd name="connsiteY158" fmla="*/ 247166 h 2259442"/>
              <a:gd name="connsiteX159" fmla="*/ 929364 w 12192000"/>
              <a:gd name="connsiteY159" fmla="*/ 257483 h 2259442"/>
              <a:gd name="connsiteX160" fmla="*/ 1030094 w 12192000"/>
              <a:gd name="connsiteY160" fmla="*/ 267479 h 2259442"/>
              <a:gd name="connsiteX161" fmla="*/ 1019800 w 12192000"/>
              <a:gd name="connsiteY161" fmla="*/ 302945 h 2259442"/>
              <a:gd name="connsiteX162" fmla="*/ 844073 w 12192000"/>
              <a:gd name="connsiteY162" fmla="*/ 286179 h 2259442"/>
              <a:gd name="connsiteX163" fmla="*/ 883777 w 12192000"/>
              <a:gd name="connsiteY163" fmla="*/ 358403 h 2259442"/>
              <a:gd name="connsiteX164" fmla="*/ 891865 w 12192000"/>
              <a:gd name="connsiteY164" fmla="*/ 388067 h 2259442"/>
              <a:gd name="connsiteX165" fmla="*/ 828633 w 12192000"/>
              <a:gd name="connsiteY165" fmla="*/ 393549 h 2259442"/>
              <a:gd name="connsiteX166" fmla="*/ 701433 w 12192000"/>
              <a:gd name="connsiteY166" fmla="*/ 371945 h 2259442"/>
              <a:gd name="connsiteX167" fmla="*/ 508060 w 12192000"/>
              <a:gd name="connsiteY167" fmla="*/ 351955 h 2259442"/>
              <a:gd name="connsiteX168" fmla="*/ 494090 w 12192000"/>
              <a:gd name="connsiteY168" fmla="*/ 360983 h 2259442"/>
              <a:gd name="connsiteX169" fmla="*/ 731579 w 12192000"/>
              <a:gd name="connsiteY169" fmla="*/ 462226 h 2259442"/>
              <a:gd name="connsiteX170" fmla="*/ 452180 w 12192000"/>
              <a:gd name="connsiteY170" fmla="*/ 432239 h 2259442"/>
              <a:gd name="connsiteX171" fmla="*/ 555116 w 12192000"/>
              <a:gd name="connsiteY171" fmla="*/ 485440 h 2259442"/>
              <a:gd name="connsiteX172" fmla="*/ 492618 w 12192000"/>
              <a:gd name="connsiteY172" fmla="*/ 495758 h 2259442"/>
              <a:gd name="connsiteX173" fmla="*/ 698492 w 12192000"/>
              <a:gd name="connsiteY173" fmla="*/ 490277 h 2259442"/>
              <a:gd name="connsiteX174" fmla="*/ 699961 w 12192000"/>
              <a:gd name="connsiteY174" fmla="*/ 500594 h 2259442"/>
              <a:gd name="connsiteX175" fmla="*/ 630848 w 12192000"/>
              <a:gd name="connsiteY175" fmla="*/ 508655 h 2259442"/>
              <a:gd name="connsiteX176" fmla="*/ 869072 w 12192000"/>
              <a:gd name="connsiteY176" fmla="*/ 626986 h 2259442"/>
              <a:gd name="connsiteX177" fmla="*/ 813192 w 12192000"/>
              <a:gd name="connsiteY177" fmla="*/ 639560 h 2259442"/>
              <a:gd name="connsiteX178" fmla="*/ 1098473 w 12192000"/>
              <a:gd name="connsiteY178" fmla="*/ 639560 h 2259442"/>
              <a:gd name="connsiteX179" fmla="*/ 1077886 w 12192000"/>
              <a:gd name="connsiteY179" fmla="*/ 693729 h 2259442"/>
              <a:gd name="connsiteX180" fmla="*/ 1192586 w 12192000"/>
              <a:gd name="connsiteY180" fmla="*/ 694696 h 2259442"/>
              <a:gd name="connsiteX181" fmla="*/ 1245525 w 12192000"/>
              <a:gd name="connsiteY181" fmla="*/ 688570 h 2259442"/>
              <a:gd name="connsiteX182" fmla="*/ 1305081 w 12192000"/>
              <a:gd name="connsiteY182" fmla="*/ 693084 h 2259442"/>
              <a:gd name="connsiteX183" fmla="*/ 1271994 w 12192000"/>
              <a:gd name="connsiteY183" fmla="*/ 709528 h 2259442"/>
              <a:gd name="connsiteX184" fmla="*/ 1261701 w 12192000"/>
              <a:gd name="connsiteY184" fmla="*/ 718556 h 2259442"/>
              <a:gd name="connsiteX185" fmla="*/ 1229349 w 12192000"/>
              <a:gd name="connsiteY185" fmla="*/ 743383 h 2259442"/>
              <a:gd name="connsiteX186" fmla="*/ 1229349 w 12192000"/>
              <a:gd name="connsiteY186" fmla="*/ 827859 h 2259442"/>
              <a:gd name="connsiteX187" fmla="*/ 1200674 w 12192000"/>
              <a:gd name="connsiteY187" fmla="*/ 832374 h 2259442"/>
              <a:gd name="connsiteX188" fmla="*/ 1021272 w 12192000"/>
              <a:gd name="connsiteY188" fmla="*/ 918462 h 2259442"/>
              <a:gd name="connsiteX189" fmla="*/ 927893 w 12192000"/>
              <a:gd name="connsiteY189" fmla="*/ 955541 h 2259442"/>
              <a:gd name="connsiteX190" fmla="*/ 907306 w 12192000"/>
              <a:gd name="connsiteY190" fmla="*/ 912981 h 2259442"/>
              <a:gd name="connsiteX191" fmla="*/ 882307 w 12192000"/>
              <a:gd name="connsiteY191" fmla="*/ 906855 h 2259442"/>
              <a:gd name="connsiteX192" fmla="*/ 874954 w 12192000"/>
              <a:gd name="connsiteY192" fmla="*/ 938130 h 2259442"/>
              <a:gd name="connsiteX193" fmla="*/ 835985 w 12192000"/>
              <a:gd name="connsiteY193" fmla="*/ 1007775 h 2259442"/>
              <a:gd name="connsiteX194" fmla="*/ 896277 w 12192000"/>
              <a:gd name="connsiteY194" fmla="*/ 1031634 h 2259442"/>
              <a:gd name="connsiteX195" fmla="*/ 774223 w 12192000"/>
              <a:gd name="connsiteY195" fmla="*/ 1069036 h 2259442"/>
              <a:gd name="connsiteX196" fmla="*/ 630112 w 12192000"/>
              <a:gd name="connsiteY196" fmla="*/ 1083222 h 2259442"/>
              <a:gd name="connsiteX197" fmla="*/ 503647 w 12192000"/>
              <a:gd name="connsiteY197" fmla="*/ 1091605 h 2259442"/>
              <a:gd name="connsiteX198" fmla="*/ 434533 w 12192000"/>
              <a:gd name="connsiteY198" fmla="*/ 1173180 h 2259442"/>
              <a:gd name="connsiteX199" fmla="*/ 483061 w 12192000"/>
              <a:gd name="connsiteY199" fmla="*/ 1169311 h 2259442"/>
              <a:gd name="connsiteX200" fmla="*/ 560998 w 12192000"/>
              <a:gd name="connsiteY200" fmla="*/ 1183498 h 2259442"/>
              <a:gd name="connsiteX201" fmla="*/ 579379 w 12192000"/>
              <a:gd name="connsiteY201" fmla="*/ 1210259 h 2259442"/>
              <a:gd name="connsiteX202" fmla="*/ 720550 w 12192000"/>
              <a:gd name="connsiteY202" fmla="*/ 1156091 h 2259442"/>
              <a:gd name="connsiteX203" fmla="*/ 717609 w 12192000"/>
              <a:gd name="connsiteY203" fmla="*/ 1182209 h 2259442"/>
              <a:gd name="connsiteX204" fmla="*/ 922745 w 12192000"/>
              <a:gd name="connsiteY204" fmla="*/ 1176082 h 2259442"/>
              <a:gd name="connsiteX205" fmla="*/ 927158 w 12192000"/>
              <a:gd name="connsiteY205" fmla="*/ 1185110 h 2259442"/>
              <a:gd name="connsiteX206" fmla="*/ 759518 w 12192000"/>
              <a:gd name="connsiteY206" fmla="*/ 1206391 h 2259442"/>
              <a:gd name="connsiteX207" fmla="*/ 744814 w 12192000"/>
              <a:gd name="connsiteY207" fmla="*/ 1226381 h 2259442"/>
              <a:gd name="connsiteX208" fmla="*/ 531587 w 12192000"/>
              <a:gd name="connsiteY208" fmla="*/ 1234120 h 2259442"/>
              <a:gd name="connsiteX209" fmla="*/ 438210 w 12192000"/>
              <a:gd name="connsiteY209" fmla="*/ 1322465 h 2259442"/>
              <a:gd name="connsiteX210" fmla="*/ 646288 w 12192000"/>
              <a:gd name="connsiteY210" fmla="*/ 1305054 h 2259442"/>
              <a:gd name="connsiteX211" fmla="*/ 587467 w 12192000"/>
              <a:gd name="connsiteY211" fmla="*/ 1283129 h 2259442"/>
              <a:gd name="connsiteX212" fmla="*/ 685257 w 12192000"/>
              <a:gd name="connsiteY212" fmla="*/ 1281194 h 2259442"/>
              <a:gd name="connsiteX213" fmla="*/ 697020 w 12192000"/>
              <a:gd name="connsiteY213" fmla="*/ 1370185 h 2259442"/>
              <a:gd name="connsiteX214" fmla="*/ 760253 w 12192000"/>
              <a:gd name="connsiteY214" fmla="*/ 1360189 h 2259442"/>
              <a:gd name="connsiteX215" fmla="*/ 814663 w 12192000"/>
              <a:gd name="connsiteY215" fmla="*/ 1365993 h 2259442"/>
              <a:gd name="connsiteX216" fmla="*/ 906569 w 12192000"/>
              <a:gd name="connsiteY216" fmla="*/ 1386951 h 2259442"/>
              <a:gd name="connsiteX217" fmla="*/ 1006565 w 12192000"/>
              <a:gd name="connsiteY217" fmla="*/ 1387273 h 2259442"/>
              <a:gd name="connsiteX218" fmla="*/ 1010242 w 12192000"/>
              <a:gd name="connsiteY218" fmla="*/ 1396946 h 2259442"/>
              <a:gd name="connsiteX219" fmla="*/ 909512 w 12192000"/>
              <a:gd name="connsiteY219" fmla="*/ 1412745 h 2259442"/>
              <a:gd name="connsiteX220" fmla="*/ 1003624 w 12192000"/>
              <a:gd name="connsiteY220" fmla="*/ 1428866 h 2259442"/>
              <a:gd name="connsiteX221" fmla="*/ 965392 w 12192000"/>
              <a:gd name="connsiteY221" fmla="*/ 1503992 h 2259442"/>
              <a:gd name="connsiteX222" fmla="*/ 1119796 w 12192000"/>
              <a:gd name="connsiteY222" fmla="*/ 1490450 h 2259442"/>
              <a:gd name="connsiteX223" fmla="*/ 1057298 w 12192000"/>
              <a:gd name="connsiteY223" fmla="*/ 1519791 h 2259442"/>
              <a:gd name="connsiteX224" fmla="*/ 1105091 w 12192000"/>
              <a:gd name="connsiteY224" fmla="*/ 1547519 h 2259442"/>
              <a:gd name="connsiteX225" fmla="*/ 1194056 w 12192000"/>
              <a:gd name="connsiteY225" fmla="*/ 1514955 h 2259442"/>
              <a:gd name="connsiteX226" fmla="*/ 1150677 w 12192000"/>
              <a:gd name="connsiteY226" fmla="*/ 1569768 h 2259442"/>
              <a:gd name="connsiteX227" fmla="*/ 1238172 w 12192000"/>
              <a:gd name="connsiteY227" fmla="*/ 1508507 h 2259442"/>
              <a:gd name="connsiteX228" fmla="*/ 1378607 w 12192000"/>
              <a:gd name="connsiteY228" fmla="*/ 1469814 h 2259442"/>
              <a:gd name="connsiteX229" fmla="*/ 1542570 w 12192000"/>
              <a:gd name="connsiteY229" fmla="*/ 1455951 h 2259442"/>
              <a:gd name="connsiteX230" fmla="*/ 1602126 w 12192000"/>
              <a:gd name="connsiteY230" fmla="*/ 1498833 h 2259442"/>
              <a:gd name="connsiteX231" fmla="*/ 1723444 w 12192000"/>
              <a:gd name="connsiteY231" fmla="*/ 1513665 h 2259442"/>
              <a:gd name="connsiteX232" fmla="*/ 1769030 w 12192000"/>
              <a:gd name="connsiteY232" fmla="*/ 1496577 h 2259442"/>
              <a:gd name="connsiteX233" fmla="*/ 1749178 w 12192000"/>
              <a:gd name="connsiteY233" fmla="*/ 1467558 h 2259442"/>
              <a:gd name="connsiteX234" fmla="*/ 2103574 w 12192000"/>
              <a:gd name="connsiteY234" fmla="*/ 1452404 h 2259442"/>
              <a:gd name="connsiteX235" fmla="*/ 2104308 w 12192000"/>
              <a:gd name="connsiteY235" fmla="*/ 1458530 h 2259442"/>
              <a:gd name="connsiteX236" fmla="*/ 1792559 w 12192000"/>
              <a:gd name="connsiteY236" fmla="*/ 1493674 h 2259442"/>
              <a:gd name="connsiteX237" fmla="*/ 1797704 w 12192000"/>
              <a:gd name="connsiteY237" fmla="*/ 1502380 h 2259442"/>
              <a:gd name="connsiteX238" fmla="*/ 2281507 w 12192000"/>
              <a:gd name="connsiteY238" fmla="*/ 1459820 h 2259442"/>
              <a:gd name="connsiteX239" fmla="*/ 2245479 w 12192000"/>
              <a:gd name="connsiteY239" fmla="*/ 1485613 h 2259442"/>
              <a:gd name="connsiteX240" fmla="*/ 2435911 w 12192000"/>
              <a:gd name="connsiteY240" fmla="*/ 1491418 h 2259442"/>
              <a:gd name="connsiteX241" fmla="*/ 2407236 w 12192000"/>
              <a:gd name="connsiteY241" fmla="*/ 1511730 h 2259442"/>
              <a:gd name="connsiteX242" fmla="*/ 1774912 w 12192000"/>
              <a:gd name="connsiteY242" fmla="*/ 1543974 h 2259442"/>
              <a:gd name="connsiteX243" fmla="*/ 1781530 w 12192000"/>
              <a:gd name="connsiteY243" fmla="*/ 1570412 h 2259442"/>
              <a:gd name="connsiteX244" fmla="*/ 1778589 w 12192000"/>
              <a:gd name="connsiteY244" fmla="*/ 1574604 h 2259442"/>
              <a:gd name="connsiteX245" fmla="*/ 1889612 w 12192000"/>
              <a:gd name="connsiteY245" fmla="*/ 1594595 h 2259442"/>
              <a:gd name="connsiteX246" fmla="*/ 2192540 w 12192000"/>
              <a:gd name="connsiteY246" fmla="*/ 1562029 h 2259442"/>
              <a:gd name="connsiteX247" fmla="*/ 2275624 w 12192000"/>
              <a:gd name="connsiteY247" fmla="*/ 1557515 h 2259442"/>
              <a:gd name="connsiteX248" fmla="*/ 2202098 w 12192000"/>
              <a:gd name="connsiteY248" fmla="*/ 1656178 h 2259442"/>
              <a:gd name="connsiteX249" fmla="*/ 2132983 w 12192000"/>
              <a:gd name="connsiteY249" fmla="*/ 1696160 h 2259442"/>
              <a:gd name="connsiteX250" fmla="*/ 2074899 w 12192000"/>
              <a:gd name="connsiteY250" fmla="*/ 1710024 h 2259442"/>
              <a:gd name="connsiteX251" fmla="*/ 2079310 w 12192000"/>
              <a:gd name="connsiteY251" fmla="*/ 1717439 h 2259442"/>
              <a:gd name="connsiteX252" fmla="*/ 2285918 w 12192000"/>
              <a:gd name="connsiteY252" fmla="*/ 1711959 h 2259442"/>
              <a:gd name="connsiteX253" fmla="*/ 1810205 w 12192000"/>
              <a:gd name="connsiteY253" fmla="*/ 1722599 h 2259442"/>
              <a:gd name="connsiteX254" fmla="*/ 2018281 w 12192000"/>
              <a:gd name="connsiteY254" fmla="*/ 1764837 h 2259442"/>
              <a:gd name="connsiteX255" fmla="*/ 2182981 w 12192000"/>
              <a:gd name="connsiteY255" fmla="*/ 1764515 h 2259442"/>
              <a:gd name="connsiteX256" fmla="*/ 2352826 w 12192000"/>
              <a:gd name="connsiteY256" fmla="*/ 1746458 h 2259442"/>
              <a:gd name="connsiteX257" fmla="*/ 2467527 w 12192000"/>
              <a:gd name="connsiteY257" fmla="*/ 1710668 h 2259442"/>
              <a:gd name="connsiteX258" fmla="*/ 2513114 w 12192000"/>
              <a:gd name="connsiteY258" fmla="*/ 1707445 h 2259442"/>
              <a:gd name="connsiteX259" fmla="*/ 2498408 w 12192000"/>
              <a:gd name="connsiteY259" fmla="*/ 1729047 h 2259442"/>
              <a:gd name="connsiteX260" fmla="*/ 2552081 w 12192000"/>
              <a:gd name="connsiteY260" fmla="*/ 1730982 h 2259442"/>
              <a:gd name="connsiteX261" fmla="*/ 2551347 w 12192000"/>
              <a:gd name="connsiteY261" fmla="*/ 1738398 h 2259442"/>
              <a:gd name="connsiteX262" fmla="*/ 2499144 w 12192000"/>
              <a:gd name="connsiteY262" fmla="*/ 1743234 h 2259442"/>
              <a:gd name="connsiteX263" fmla="*/ 2521202 w 12192000"/>
              <a:gd name="connsiteY263" fmla="*/ 1771930 h 2259442"/>
              <a:gd name="connsiteX264" fmla="*/ 2263125 w 12192000"/>
              <a:gd name="connsiteY264" fmla="*/ 1799660 h 2259442"/>
              <a:gd name="connsiteX265" fmla="*/ 2407236 w 12192000"/>
              <a:gd name="connsiteY265" fmla="*/ 1811911 h 2259442"/>
              <a:gd name="connsiteX266" fmla="*/ 2624872 w 12192000"/>
              <a:gd name="connsiteY266" fmla="*/ 1810622 h 2259442"/>
              <a:gd name="connsiteX267" fmla="*/ 2658695 w 12192000"/>
              <a:gd name="connsiteY267" fmla="*/ 1804818 h 2259442"/>
              <a:gd name="connsiteX268" fmla="*/ 2791042 w 12192000"/>
              <a:gd name="connsiteY268" fmla="*/ 1786439 h 2259442"/>
              <a:gd name="connsiteX269" fmla="*/ 3029265 w 12192000"/>
              <a:gd name="connsiteY269" fmla="*/ 1818360 h 2259442"/>
              <a:gd name="connsiteX270" fmla="*/ 2980739 w 12192000"/>
              <a:gd name="connsiteY270" fmla="*/ 1885425 h 2259442"/>
              <a:gd name="connsiteX271" fmla="*/ 3002797 w 12192000"/>
              <a:gd name="connsiteY271" fmla="*/ 1888649 h 2259442"/>
              <a:gd name="connsiteX272" fmla="*/ 3269694 w 12192000"/>
              <a:gd name="connsiteY272" fmla="*/ 1843831 h 2259442"/>
              <a:gd name="connsiteX273" fmla="*/ 3229257 w 12192000"/>
              <a:gd name="connsiteY273" fmla="*/ 1896387 h 2259442"/>
              <a:gd name="connsiteX274" fmla="*/ 3408660 w 12192000"/>
              <a:gd name="connsiteY274" fmla="*/ 1867691 h 2259442"/>
              <a:gd name="connsiteX275" fmla="*/ 3374838 w 12192000"/>
              <a:gd name="connsiteY275" fmla="*/ 1908962 h 2259442"/>
              <a:gd name="connsiteX276" fmla="*/ 3627032 w 12192000"/>
              <a:gd name="connsiteY276" fmla="*/ 1888649 h 2259442"/>
              <a:gd name="connsiteX277" fmla="*/ 3632179 w 12192000"/>
              <a:gd name="connsiteY277" fmla="*/ 1862533 h 2259442"/>
              <a:gd name="connsiteX278" fmla="*/ 3702027 w 12192000"/>
              <a:gd name="connsiteY278" fmla="*/ 1866402 h 2259442"/>
              <a:gd name="connsiteX279" fmla="*/ 4119654 w 12192000"/>
              <a:gd name="connsiteY279" fmla="*/ 1861243 h 2259442"/>
              <a:gd name="connsiteX280" fmla="*/ 4401997 w 12192000"/>
              <a:gd name="connsiteY280" fmla="*/ 1878977 h 2259442"/>
              <a:gd name="connsiteX281" fmla="*/ 4595369 w 12192000"/>
              <a:gd name="connsiteY281" fmla="*/ 1868336 h 2259442"/>
              <a:gd name="connsiteX282" fmla="*/ 4613751 w 12192000"/>
              <a:gd name="connsiteY282" fmla="*/ 1884780 h 2259442"/>
              <a:gd name="connsiteX283" fmla="*/ 4515961 w 12192000"/>
              <a:gd name="connsiteY283" fmla="*/ 1888327 h 2259442"/>
              <a:gd name="connsiteX284" fmla="*/ 4458612 w 12192000"/>
              <a:gd name="connsiteY284" fmla="*/ 1901224 h 2259442"/>
              <a:gd name="connsiteX285" fmla="*/ 4473315 w 12192000"/>
              <a:gd name="connsiteY285" fmla="*/ 1915411 h 2259442"/>
              <a:gd name="connsiteX286" fmla="*/ 4537283 w 12192000"/>
              <a:gd name="connsiteY286" fmla="*/ 1915088 h 2259442"/>
              <a:gd name="connsiteX287" fmla="*/ 4565958 w 12192000"/>
              <a:gd name="connsiteY287" fmla="*/ 1912509 h 2259442"/>
              <a:gd name="connsiteX288" fmla="*/ 4565958 w 12192000"/>
              <a:gd name="connsiteY288" fmla="*/ 1927664 h 2259442"/>
              <a:gd name="connsiteX289" fmla="*/ 4670366 w 12192000"/>
              <a:gd name="connsiteY289" fmla="*/ 1887682 h 2259442"/>
              <a:gd name="connsiteX290" fmla="*/ 4832123 w 12192000"/>
              <a:gd name="connsiteY290" fmla="*/ 1894776 h 2259442"/>
              <a:gd name="connsiteX291" fmla="*/ 4832123 w 12192000"/>
              <a:gd name="connsiteY291" fmla="*/ 1905093 h 2259442"/>
              <a:gd name="connsiteX292" fmla="*/ 4704187 w 12192000"/>
              <a:gd name="connsiteY292" fmla="*/ 1908962 h 2259442"/>
              <a:gd name="connsiteX293" fmla="*/ 4701248 w 12192000"/>
              <a:gd name="connsiteY293" fmla="*/ 1920570 h 2259442"/>
              <a:gd name="connsiteX294" fmla="*/ 5075494 w 12192000"/>
              <a:gd name="connsiteY294" fmla="*/ 1941850 h 2259442"/>
              <a:gd name="connsiteX295" fmla="*/ 5078435 w 12192000"/>
              <a:gd name="connsiteY295" fmla="*/ 1950555 h 2259442"/>
              <a:gd name="connsiteX296" fmla="*/ 4762273 w 12192000"/>
              <a:gd name="connsiteY296" fmla="*/ 1982799 h 2259442"/>
              <a:gd name="connsiteX297" fmla="*/ 5075494 w 12192000"/>
              <a:gd name="connsiteY297" fmla="*/ 1982799 h 2259442"/>
              <a:gd name="connsiteX298" fmla="*/ 5076228 w 12192000"/>
              <a:gd name="connsiteY298" fmla="*/ 1992149 h 2259442"/>
              <a:gd name="connsiteX299" fmla="*/ 4878444 w 12192000"/>
              <a:gd name="connsiteY299" fmla="*/ 2002144 h 2259442"/>
              <a:gd name="connsiteX300" fmla="*/ 5339451 w 12192000"/>
              <a:gd name="connsiteY300" fmla="*/ 2056635 h 2259442"/>
              <a:gd name="connsiteX301" fmla="*/ 5233574 w 12192000"/>
              <a:gd name="connsiteY301" fmla="*/ 2080171 h 2259442"/>
              <a:gd name="connsiteX302" fmla="*/ 5237249 w 12192000"/>
              <a:gd name="connsiteY302" fmla="*/ 2089523 h 2259442"/>
              <a:gd name="connsiteX303" fmla="*/ 5379891 w 12192000"/>
              <a:gd name="connsiteY303" fmla="*/ 2100807 h 2259442"/>
              <a:gd name="connsiteX304" fmla="*/ 5451211 w 12192000"/>
              <a:gd name="connsiteY304" fmla="*/ 2106289 h 2259442"/>
              <a:gd name="connsiteX305" fmla="*/ 5428418 w 12192000"/>
              <a:gd name="connsiteY305" fmla="*/ 2126602 h 2259442"/>
              <a:gd name="connsiteX306" fmla="*/ 5440918 w 12192000"/>
              <a:gd name="connsiteY306" fmla="*/ 2150139 h 2259442"/>
              <a:gd name="connsiteX307" fmla="*/ 5581352 w 12192000"/>
              <a:gd name="connsiteY307" fmla="*/ 2174321 h 2259442"/>
              <a:gd name="connsiteX308" fmla="*/ 6012949 w 12192000"/>
              <a:gd name="connsiteY308" fmla="*/ 2185928 h 2259442"/>
              <a:gd name="connsiteX309" fmla="*/ 5856339 w 12192000"/>
              <a:gd name="connsiteY309" fmla="*/ 2225909 h 2259442"/>
              <a:gd name="connsiteX310" fmla="*/ 5860948 w 12192000"/>
              <a:gd name="connsiteY310" fmla="*/ 2230120 h 2259442"/>
              <a:gd name="connsiteX311" fmla="*/ 0 w 12192000"/>
              <a:gd name="connsiteY311" fmla="*/ 2230120 h 2259442"/>
            </a:gdLst>
            <a:ahLst/>
            <a:cxnLst/>
            <a:rect l="l" t="t" r="r" b="b"/>
            <a:pathLst>
              <a:path w="12192000" h="2259442">
                <a:moveTo>
                  <a:pt x="6871688" y="2230120"/>
                </a:moveTo>
                <a:lnTo>
                  <a:pt x="7058002" y="2230120"/>
                </a:lnTo>
                <a:lnTo>
                  <a:pt x="7050402" y="2239371"/>
                </a:lnTo>
                <a:cubicBezTo>
                  <a:pt x="7034042" y="2247754"/>
                  <a:pt x="7000772" y="2253800"/>
                  <a:pt x="6949671" y="2259442"/>
                </a:cubicBezTo>
                <a:cubicBezTo>
                  <a:pt x="6929451" y="2251865"/>
                  <a:pt x="6909599" y="2244369"/>
                  <a:pt x="6888736" y="2236509"/>
                </a:cubicBezTo>
                <a:close/>
                <a:moveTo>
                  <a:pt x="5860949" y="2230120"/>
                </a:moveTo>
                <a:lnTo>
                  <a:pt x="5890537" y="2230120"/>
                </a:lnTo>
                <a:lnTo>
                  <a:pt x="5865163" y="2233970"/>
                </a:lnTo>
                <a:close/>
                <a:moveTo>
                  <a:pt x="6821736" y="2211400"/>
                </a:moveTo>
                <a:lnTo>
                  <a:pt x="6871688" y="2230120"/>
                </a:lnTo>
                <a:lnTo>
                  <a:pt x="6754488" y="2230120"/>
                </a:lnTo>
                <a:lnTo>
                  <a:pt x="6793153" y="2219380"/>
                </a:lnTo>
                <a:cubicBezTo>
                  <a:pt x="6806112" y="2215753"/>
                  <a:pt x="6815854" y="2213012"/>
                  <a:pt x="6821736" y="2211400"/>
                </a:cubicBezTo>
                <a:close/>
                <a:moveTo>
                  <a:pt x="6295854" y="2183622"/>
                </a:moveTo>
                <a:cubicBezTo>
                  <a:pt x="6336007" y="2182222"/>
                  <a:pt x="6377641" y="2184237"/>
                  <a:pt x="6421756" y="2192056"/>
                </a:cubicBezTo>
                <a:cubicBezTo>
                  <a:pt x="6503370" y="2206565"/>
                  <a:pt x="6589947" y="2215452"/>
                  <a:pt x="6669078" y="2224022"/>
                </a:cubicBezTo>
                <a:lnTo>
                  <a:pt x="6722737" y="2230121"/>
                </a:lnTo>
                <a:lnTo>
                  <a:pt x="6754488" y="2230121"/>
                </a:lnTo>
                <a:lnTo>
                  <a:pt x="6745268" y="2232682"/>
                </a:lnTo>
                <a:lnTo>
                  <a:pt x="6722736" y="2230121"/>
                </a:lnTo>
                <a:lnTo>
                  <a:pt x="5890537" y="2230121"/>
                </a:lnTo>
                <a:lnTo>
                  <a:pt x="5906062" y="2227765"/>
                </a:lnTo>
                <a:cubicBezTo>
                  <a:pt x="5919757" y="2225750"/>
                  <a:pt x="5933544" y="2224138"/>
                  <a:pt x="5947513" y="2223977"/>
                </a:cubicBezTo>
                <a:cubicBezTo>
                  <a:pt x="6068279" y="2222767"/>
                  <a:pt x="6175398" y="2187824"/>
                  <a:pt x="6295854" y="2183622"/>
                </a:cubicBezTo>
                <a:close/>
                <a:moveTo>
                  <a:pt x="12192000" y="305954"/>
                </a:moveTo>
                <a:lnTo>
                  <a:pt x="12192000" y="2230120"/>
                </a:lnTo>
                <a:lnTo>
                  <a:pt x="7058003" y="2230120"/>
                </a:lnTo>
                <a:lnTo>
                  <a:pt x="7062373" y="2224801"/>
                </a:lnTo>
                <a:cubicBezTo>
                  <a:pt x="7062213" y="2219199"/>
                  <a:pt x="7057939" y="2212771"/>
                  <a:pt x="7049667" y="2205274"/>
                </a:cubicBezTo>
                <a:cubicBezTo>
                  <a:pt x="7093048" y="2207531"/>
                  <a:pt x="7136429" y="2210110"/>
                  <a:pt x="7180543" y="2212368"/>
                </a:cubicBezTo>
                <a:cubicBezTo>
                  <a:pt x="7180543" y="2210756"/>
                  <a:pt x="7181279" y="2208821"/>
                  <a:pt x="7181279" y="2207209"/>
                </a:cubicBezTo>
                <a:cubicBezTo>
                  <a:pt x="7152603" y="2203340"/>
                  <a:pt x="7124665" y="2199471"/>
                  <a:pt x="7095254" y="2195601"/>
                </a:cubicBezTo>
                <a:cubicBezTo>
                  <a:pt x="7163632" y="2177868"/>
                  <a:pt x="7263628" y="2182382"/>
                  <a:pt x="7260687" y="2132083"/>
                </a:cubicBezTo>
                <a:cubicBezTo>
                  <a:pt x="7260687" y="2126602"/>
                  <a:pt x="7282008" y="2116606"/>
                  <a:pt x="7295244" y="2115962"/>
                </a:cubicBezTo>
                <a:cubicBezTo>
                  <a:pt x="7399650" y="2110803"/>
                  <a:pt x="7422444" y="2047929"/>
                  <a:pt x="7537145" y="2050831"/>
                </a:cubicBezTo>
                <a:cubicBezTo>
                  <a:pt x="7538614" y="2050831"/>
                  <a:pt x="7540086" y="2048897"/>
                  <a:pt x="7540821" y="2047929"/>
                </a:cubicBezTo>
                <a:cubicBezTo>
                  <a:pt x="7556997" y="2016009"/>
                  <a:pt x="7618758" y="2017621"/>
                  <a:pt x="7673168" y="2012140"/>
                </a:cubicBezTo>
                <a:cubicBezTo>
                  <a:pt x="7732724" y="2006336"/>
                  <a:pt x="7790809" y="1997308"/>
                  <a:pt x="7848895" y="1989247"/>
                </a:cubicBezTo>
                <a:cubicBezTo>
                  <a:pt x="7854776" y="1988280"/>
                  <a:pt x="7858453" y="1984411"/>
                  <a:pt x="7862864" y="1981831"/>
                </a:cubicBezTo>
                <a:cubicBezTo>
                  <a:pt x="7845954" y="1975383"/>
                  <a:pt x="7830513" y="1969901"/>
                  <a:pt x="7801104" y="1959262"/>
                </a:cubicBezTo>
                <a:cubicBezTo>
                  <a:pt x="8022416" y="1942495"/>
                  <a:pt x="8189319" y="1899935"/>
                  <a:pt x="8295932" y="1810622"/>
                </a:cubicBezTo>
                <a:cubicBezTo>
                  <a:pt x="8226819" y="1806752"/>
                  <a:pt x="8163586" y="1803528"/>
                  <a:pt x="8099618" y="1799982"/>
                </a:cubicBezTo>
                <a:cubicBezTo>
                  <a:pt x="8096677" y="1796435"/>
                  <a:pt x="8094471" y="1792888"/>
                  <a:pt x="8092266" y="1789342"/>
                </a:cubicBezTo>
                <a:cubicBezTo>
                  <a:pt x="8175349" y="1775477"/>
                  <a:pt x="8258434" y="1761935"/>
                  <a:pt x="8340048" y="1748394"/>
                </a:cubicBezTo>
                <a:cubicBezTo>
                  <a:pt x="8338578" y="1692291"/>
                  <a:pt x="8461367" y="1710991"/>
                  <a:pt x="8548862" y="1693258"/>
                </a:cubicBezTo>
                <a:cubicBezTo>
                  <a:pt x="8501805" y="1691646"/>
                  <a:pt x="8476806" y="1690678"/>
                  <a:pt x="8451072" y="1690033"/>
                </a:cubicBezTo>
                <a:cubicBezTo>
                  <a:pt x="8449603" y="1687777"/>
                  <a:pt x="8448131" y="1685841"/>
                  <a:pt x="8446660" y="1683585"/>
                </a:cubicBezTo>
                <a:cubicBezTo>
                  <a:pt x="8538568" y="1668753"/>
                  <a:pt x="8629741" y="1654243"/>
                  <a:pt x="8720913" y="1639412"/>
                </a:cubicBezTo>
                <a:cubicBezTo>
                  <a:pt x="8717972" y="1634899"/>
                  <a:pt x="8715030" y="1630062"/>
                  <a:pt x="8712089" y="1625548"/>
                </a:cubicBezTo>
                <a:cubicBezTo>
                  <a:pt x="8655474" y="1630062"/>
                  <a:pt x="8599595" y="1634575"/>
                  <a:pt x="8553274" y="1638445"/>
                </a:cubicBezTo>
                <a:cubicBezTo>
                  <a:pt x="8601066" y="1622001"/>
                  <a:pt x="8652533" y="1603622"/>
                  <a:pt x="8706943" y="1586534"/>
                </a:cubicBezTo>
                <a:cubicBezTo>
                  <a:pt x="8712825" y="1584599"/>
                  <a:pt x="8731942" y="1592660"/>
                  <a:pt x="8743706" y="1592015"/>
                </a:cubicBezTo>
                <a:cubicBezTo>
                  <a:pt x="8772381" y="1590403"/>
                  <a:pt x="8800321" y="1586212"/>
                  <a:pt x="8828261" y="1583309"/>
                </a:cubicBezTo>
                <a:cubicBezTo>
                  <a:pt x="8807672" y="1549777"/>
                  <a:pt x="8884140" y="1568800"/>
                  <a:pt x="8903257" y="1556548"/>
                </a:cubicBezTo>
                <a:cubicBezTo>
                  <a:pt x="8917962" y="1565899"/>
                  <a:pt x="8932667" y="1575248"/>
                  <a:pt x="8951049" y="1587178"/>
                </a:cubicBezTo>
                <a:cubicBezTo>
                  <a:pt x="8974578" y="1581053"/>
                  <a:pt x="9007664" y="1572347"/>
                  <a:pt x="9023105" y="1568155"/>
                </a:cubicBezTo>
                <a:cubicBezTo>
                  <a:pt x="9039280" y="1547519"/>
                  <a:pt x="9050308" y="1533656"/>
                  <a:pt x="9061337" y="1519791"/>
                </a:cubicBezTo>
                <a:cubicBezTo>
                  <a:pt x="9048839" y="1522693"/>
                  <a:pt x="9028987" y="1528175"/>
                  <a:pt x="9006929" y="1530754"/>
                </a:cubicBezTo>
                <a:cubicBezTo>
                  <a:pt x="8987077" y="1533333"/>
                  <a:pt x="8965019" y="1532688"/>
                  <a:pt x="8944432" y="1533333"/>
                </a:cubicBezTo>
                <a:cubicBezTo>
                  <a:pt x="8942961" y="1530109"/>
                  <a:pt x="8942226" y="1526884"/>
                  <a:pt x="8940757" y="1523660"/>
                </a:cubicBezTo>
                <a:cubicBezTo>
                  <a:pt x="9099571" y="1511408"/>
                  <a:pt x="9228977" y="1464011"/>
                  <a:pt x="9390734" y="1453371"/>
                </a:cubicBezTo>
                <a:cubicBezTo>
                  <a:pt x="9314268" y="1468203"/>
                  <a:pt x="9253241" y="1486903"/>
                  <a:pt x="9228977" y="1524628"/>
                </a:cubicBezTo>
                <a:cubicBezTo>
                  <a:pt x="9310592" y="1529142"/>
                  <a:pt x="9384852" y="1534945"/>
                  <a:pt x="9459849" y="1537525"/>
                </a:cubicBezTo>
                <a:cubicBezTo>
                  <a:pt x="9523082" y="1539781"/>
                  <a:pt x="9503230" y="1553969"/>
                  <a:pt x="9485583" y="1573314"/>
                </a:cubicBezTo>
                <a:cubicBezTo>
                  <a:pt x="9584109" y="1562674"/>
                  <a:pt x="9676751" y="1552679"/>
                  <a:pt x="9770129" y="1542361"/>
                </a:cubicBezTo>
                <a:cubicBezTo>
                  <a:pt x="9732631" y="1521726"/>
                  <a:pt x="9695132" y="1501413"/>
                  <a:pt x="9658369" y="1481100"/>
                </a:cubicBezTo>
                <a:cubicBezTo>
                  <a:pt x="9755424" y="1490128"/>
                  <a:pt x="9826745" y="1465300"/>
                  <a:pt x="9904681" y="1448856"/>
                </a:cubicBezTo>
                <a:cubicBezTo>
                  <a:pt x="9943650" y="1440473"/>
                  <a:pt x="9987031" y="1436282"/>
                  <a:pt x="10028941" y="1430156"/>
                </a:cubicBezTo>
                <a:cubicBezTo>
                  <a:pt x="10026734" y="1425964"/>
                  <a:pt x="10023794" y="1422095"/>
                  <a:pt x="10020853" y="1417904"/>
                </a:cubicBezTo>
                <a:cubicBezTo>
                  <a:pt x="9914975" y="1431124"/>
                  <a:pt x="9808363" y="1444665"/>
                  <a:pt x="9710573" y="1456918"/>
                </a:cubicBezTo>
                <a:cubicBezTo>
                  <a:pt x="9685574" y="1437894"/>
                  <a:pt x="9668663" y="1424996"/>
                  <a:pt x="9650283" y="1410811"/>
                </a:cubicBezTo>
                <a:cubicBezTo>
                  <a:pt x="9697338" y="1404684"/>
                  <a:pt x="9746601" y="1398881"/>
                  <a:pt x="9795127" y="1392754"/>
                </a:cubicBezTo>
                <a:cubicBezTo>
                  <a:pt x="9793658" y="1389853"/>
                  <a:pt x="9791452" y="1386628"/>
                  <a:pt x="9789982" y="1383726"/>
                </a:cubicBezTo>
                <a:cubicBezTo>
                  <a:pt x="9768659" y="1385984"/>
                  <a:pt x="9747336" y="1389853"/>
                  <a:pt x="9726013" y="1389530"/>
                </a:cubicBezTo>
                <a:cubicBezTo>
                  <a:pt x="9686310" y="1388804"/>
                  <a:pt x="9642469" y="1399687"/>
                  <a:pt x="9603800" y="1393475"/>
                </a:cubicBezTo>
                <a:lnTo>
                  <a:pt x="9567395" y="1380572"/>
                </a:lnTo>
                <a:lnTo>
                  <a:pt x="9567933" y="1380502"/>
                </a:lnTo>
                <a:cubicBezTo>
                  <a:pt x="9699544" y="1374054"/>
                  <a:pt x="9831155" y="1367605"/>
                  <a:pt x="9965708" y="1361157"/>
                </a:cubicBezTo>
                <a:cubicBezTo>
                  <a:pt x="9950268" y="1356642"/>
                  <a:pt x="9932621" y="1351484"/>
                  <a:pt x="9905417" y="1343422"/>
                </a:cubicBezTo>
                <a:cubicBezTo>
                  <a:pt x="9951738" y="1343422"/>
                  <a:pt x="9986296" y="1343422"/>
                  <a:pt x="10020853" y="1343422"/>
                </a:cubicBezTo>
                <a:cubicBezTo>
                  <a:pt x="10014236" y="1346969"/>
                  <a:pt x="10008352" y="1350516"/>
                  <a:pt x="9987031" y="1362768"/>
                </a:cubicBezTo>
                <a:cubicBezTo>
                  <a:pt x="10136288" y="1350516"/>
                  <a:pt x="10262017" y="1340199"/>
                  <a:pt x="10399511" y="1328913"/>
                </a:cubicBezTo>
                <a:cubicBezTo>
                  <a:pt x="10378924" y="1336651"/>
                  <a:pt x="10366424" y="1341166"/>
                  <a:pt x="10354660" y="1345680"/>
                </a:cubicBezTo>
                <a:cubicBezTo>
                  <a:pt x="10356131" y="1346969"/>
                  <a:pt x="10357601" y="1348581"/>
                  <a:pt x="10359072" y="1349871"/>
                </a:cubicBezTo>
                <a:cubicBezTo>
                  <a:pt x="10393629" y="1344067"/>
                  <a:pt x="10427450" y="1337941"/>
                  <a:pt x="10462009" y="1332138"/>
                </a:cubicBezTo>
                <a:cubicBezTo>
                  <a:pt x="10462744" y="1328591"/>
                  <a:pt x="10463478" y="1325367"/>
                  <a:pt x="10464215" y="1321820"/>
                </a:cubicBezTo>
                <a:cubicBezTo>
                  <a:pt x="10397306" y="1312147"/>
                  <a:pt x="10330397" y="1302474"/>
                  <a:pt x="10240694" y="1289577"/>
                </a:cubicBezTo>
                <a:cubicBezTo>
                  <a:pt x="10287016" y="1286674"/>
                  <a:pt x="10312752" y="1285708"/>
                  <a:pt x="10337014" y="1283129"/>
                </a:cubicBezTo>
                <a:cubicBezTo>
                  <a:pt x="10356866" y="1281194"/>
                  <a:pt x="10391423" y="1278292"/>
                  <a:pt x="10392894" y="1273778"/>
                </a:cubicBezTo>
                <a:cubicBezTo>
                  <a:pt x="10408335" y="1232185"/>
                  <a:pt x="10445833" y="1268297"/>
                  <a:pt x="10463478" y="1268942"/>
                </a:cubicBezTo>
                <a:cubicBezTo>
                  <a:pt x="10489214" y="1258302"/>
                  <a:pt x="10509800" y="1249918"/>
                  <a:pt x="10529652" y="1241535"/>
                </a:cubicBezTo>
                <a:cubicBezTo>
                  <a:pt x="10520829" y="1235409"/>
                  <a:pt x="10511272" y="1228316"/>
                  <a:pt x="10508329" y="1226381"/>
                </a:cubicBezTo>
                <a:cubicBezTo>
                  <a:pt x="10611266" y="1183498"/>
                  <a:pt x="10732585" y="1181241"/>
                  <a:pt x="10861990" y="1180596"/>
                </a:cubicBezTo>
                <a:cubicBezTo>
                  <a:pt x="10895077" y="1146097"/>
                  <a:pt x="10792140" y="1152222"/>
                  <a:pt x="10754643" y="1131264"/>
                </a:cubicBezTo>
                <a:cubicBezTo>
                  <a:pt x="10803904" y="1129008"/>
                  <a:pt x="10842873" y="1127073"/>
                  <a:pt x="10881107" y="1125139"/>
                </a:cubicBezTo>
                <a:cubicBezTo>
                  <a:pt x="10881107" y="1123849"/>
                  <a:pt x="10880370" y="1122559"/>
                  <a:pt x="10879636" y="1121270"/>
                </a:cubicBezTo>
                <a:cubicBezTo>
                  <a:pt x="10867137" y="1120302"/>
                  <a:pt x="10855372" y="1119334"/>
                  <a:pt x="10840667" y="1118045"/>
                </a:cubicBezTo>
                <a:cubicBezTo>
                  <a:pt x="10878166" y="1109985"/>
                  <a:pt x="10911988" y="1102246"/>
                  <a:pt x="10945809" y="1094830"/>
                </a:cubicBezTo>
                <a:cubicBezTo>
                  <a:pt x="10942868" y="1091283"/>
                  <a:pt x="10940662" y="1087737"/>
                  <a:pt x="10937721" y="1084190"/>
                </a:cubicBezTo>
                <a:cubicBezTo>
                  <a:pt x="10867137" y="1092895"/>
                  <a:pt x="10789199" y="1115788"/>
                  <a:pt x="10743614" y="1061298"/>
                </a:cubicBezTo>
                <a:cubicBezTo>
                  <a:pt x="10820080" y="1053559"/>
                  <a:pt x="10894342" y="1046143"/>
                  <a:pt x="10968602" y="1038727"/>
                </a:cubicBezTo>
                <a:cubicBezTo>
                  <a:pt x="10970074" y="1040663"/>
                  <a:pt x="10970808" y="1042274"/>
                  <a:pt x="10972278" y="1044209"/>
                </a:cubicBezTo>
                <a:cubicBezTo>
                  <a:pt x="10953897" y="1049046"/>
                  <a:pt x="10936250" y="1054204"/>
                  <a:pt x="10917870" y="1059041"/>
                </a:cubicBezTo>
                <a:cubicBezTo>
                  <a:pt x="10920076" y="1061620"/>
                  <a:pt x="10923017" y="1064200"/>
                  <a:pt x="10925221" y="1066779"/>
                </a:cubicBezTo>
                <a:cubicBezTo>
                  <a:pt x="10961985" y="1060653"/>
                  <a:pt x="10998748" y="1054849"/>
                  <a:pt x="11041393" y="1047756"/>
                </a:cubicBezTo>
                <a:cubicBezTo>
                  <a:pt x="10920076" y="1008742"/>
                  <a:pt x="10804640" y="1051947"/>
                  <a:pt x="10689938" y="1040663"/>
                </a:cubicBezTo>
                <a:cubicBezTo>
                  <a:pt x="10840667" y="1013578"/>
                  <a:pt x="10990660" y="986817"/>
                  <a:pt x="11140654" y="959733"/>
                </a:cubicBezTo>
                <a:cubicBezTo>
                  <a:pt x="11139182" y="956831"/>
                  <a:pt x="11136976" y="954251"/>
                  <a:pt x="11135507" y="951350"/>
                </a:cubicBezTo>
                <a:cubicBezTo>
                  <a:pt x="11117861" y="949415"/>
                  <a:pt x="11100214" y="947481"/>
                  <a:pt x="11070804" y="944256"/>
                </a:cubicBezTo>
                <a:cubicBezTo>
                  <a:pt x="11111977" y="936518"/>
                  <a:pt x="11139919" y="931359"/>
                  <a:pt x="11187711" y="922331"/>
                </a:cubicBezTo>
                <a:cubicBezTo>
                  <a:pt x="11123741" y="917818"/>
                  <a:pt x="11081833" y="914915"/>
                  <a:pt x="11034776" y="911691"/>
                </a:cubicBezTo>
                <a:cubicBezTo>
                  <a:pt x="11047276" y="900729"/>
                  <a:pt x="11059775" y="890733"/>
                  <a:pt x="11073745" y="878803"/>
                </a:cubicBezTo>
                <a:cubicBezTo>
                  <a:pt x="11023747" y="886219"/>
                  <a:pt x="10981102" y="892345"/>
                  <a:pt x="10932574" y="899438"/>
                </a:cubicBezTo>
                <a:cubicBezTo>
                  <a:pt x="10932574" y="886864"/>
                  <a:pt x="10932574" y="878481"/>
                  <a:pt x="10932574" y="867841"/>
                </a:cubicBezTo>
                <a:cubicBezTo>
                  <a:pt x="10992866" y="874934"/>
                  <a:pt x="11039923" y="873644"/>
                  <a:pt x="11042128" y="840112"/>
                </a:cubicBezTo>
                <a:cubicBezTo>
                  <a:pt x="11064186" y="848817"/>
                  <a:pt x="11080362" y="854943"/>
                  <a:pt x="11103891" y="863972"/>
                </a:cubicBezTo>
                <a:cubicBezTo>
                  <a:pt x="11092126" y="846238"/>
                  <a:pt x="11084039" y="823990"/>
                  <a:pt x="11075215" y="823990"/>
                </a:cubicBezTo>
                <a:cubicBezTo>
                  <a:pt x="11008306" y="823668"/>
                  <a:pt x="11074480" y="795295"/>
                  <a:pt x="11035511" y="791102"/>
                </a:cubicBezTo>
                <a:cubicBezTo>
                  <a:pt x="11060510" y="788523"/>
                  <a:pt x="11085509" y="785621"/>
                  <a:pt x="11110508" y="784009"/>
                </a:cubicBezTo>
                <a:cubicBezTo>
                  <a:pt x="11128890" y="782719"/>
                  <a:pt x="11150211" y="784976"/>
                  <a:pt x="11166388" y="782075"/>
                </a:cubicBezTo>
                <a:cubicBezTo>
                  <a:pt x="11251677" y="765953"/>
                  <a:pt x="11336233" y="748864"/>
                  <a:pt x="11420787" y="731776"/>
                </a:cubicBezTo>
                <a:cubicBezTo>
                  <a:pt x="11434022" y="729196"/>
                  <a:pt x="11444317" y="723715"/>
                  <a:pt x="11476667" y="711785"/>
                </a:cubicBezTo>
                <a:cubicBezTo>
                  <a:pt x="11420053" y="708238"/>
                  <a:pt x="11384759" y="705982"/>
                  <a:pt x="11359026" y="704369"/>
                </a:cubicBezTo>
                <a:cubicBezTo>
                  <a:pt x="11403876" y="689860"/>
                  <a:pt x="11453139" y="673738"/>
                  <a:pt x="11503137" y="657295"/>
                </a:cubicBezTo>
                <a:cubicBezTo>
                  <a:pt x="11501666" y="655360"/>
                  <a:pt x="11500196" y="653748"/>
                  <a:pt x="11498725" y="651813"/>
                </a:cubicBezTo>
                <a:cubicBezTo>
                  <a:pt x="11446521" y="654715"/>
                  <a:pt x="11394319" y="657940"/>
                  <a:pt x="11342115" y="660841"/>
                </a:cubicBezTo>
                <a:cubicBezTo>
                  <a:pt x="11441374" y="633435"/>
                  <a:pt x="11571516" y="634725"/>
                  <a:pt x="11631071" y="571851"/>
                </a:cubicBezTo>
                <a:cubicBezTo>
                  <a:pt x="11573722" y="568950"/>
                  <a:pt x="11522253" y="566047"/>
                  <a:pt x="11464903" y="563145"/>
                </a:cubicBezTo>
                <a:cubicBezTo>
                  <a:pt x="11509754" y="547346"/>
                  <a:pt x="11554605" y="531870"/>
                  <a:pt x="11614895" y="510912"/>
                </a:cubicBezTo>
                <a:cubicBezTo>
                  <a:pt x="11554605" y="514458"/>
                  <a:pt x="11510489" y="516716"/>
                  <a:pt x="11467109" y="518973"/>
                </a:cubicBezTo>
                <a:cubicBezTo>
                  <a:pt x="11465638" y="517038"/>
                  <a:pt x="11464903" y="515426"/>
                  <a:pt x="11463432" y="513492"/>
                </a:cubicBezTo>
                <a:cubicBezTo>
                  <a:pt x="11565634" y="488987"/>
                  <a:pt x="11667099" y="464805"/>
                  <a:pt x="11769301" y="440300"/>
                </a:cubicBezTo>
                <a:cubicBezTo>
                  <a:pt x="11764154" y="435464"/>
                  <a:pt x="11759742" y="430950"/>
                  <a:pt x="11754595" y="426436"/>
                </a:cubicBezTo>
                <a:cubicBezTo>
                  <a:pt x="11711215" y="430628"/>
                  <a:pt x="11667099" y="434497"/>
                  <a:pt x="11622983" y="438688"/>
                </a:cubicBezTo>
                <a:cubicBezTo>
                  <a:pt x="11620042" y="436108"/>
                  <a:pt x="11617101" y="433207"/>
                  <a:pt x="11614160" y="430628"/>
                </a:cubicBezTo>
                <a:close/>
                <a:moveTo>
                  <a:pt x="0" y="0"/>
                </a:moveTo>
                <a:lnTo>
                  <a:pt x="143306" y="0"/>
                </a:lnTo>
                <a:lnTo>
                  <a:pt x="280129" y="16790"/>
                </a:lnTo>
                <a:cubicBezTo>
                  <a:pt x="377551" y="27027"/>
                  <a:pt x="476076" y="33395"/>
                  <a:pt x="577909" y="32750"/>
                </a:cubicBezTo>
                <a:cubicBezTo>
                  <a:pt x="529381" y="74021"/>
                  <a:pt x="449239" y="37264"/>
                  <a:pt x="397770" y="47260"/>
                </a:cubicBezTo>
                <a:cubicBezTo>
                  <a:pt x="391153" y="62091"/>
                  <a:pt x="385271" y="74021"/>
                  <a:pt x="380124" y="86274"/>
                </a:cubicBezTo>
                <a:cubicBezTo>
                  <a:pt x="384536" y="86596"/>
                  <a:pt x="388947" y="86918"/>
                  <a:pt x="393359" y="87241"/>
                </a:cubicBezTo>
                <a:cubicBezTo>
                  <a:pt x="401447" y="80470"/>
                  <a:pt x="408799" y="73376"/>
                  <a:pt x="422769" y="61124"/>
                </a:cubicBezTo>
                <a:cubicBezTo>
                  <a:pt x="424975" y="74666"/>
                  <a:pt x="426446" y="81759"/>
                  <a:pt x="427181" y="84984"/>
                </a:cubicBezTo>
                <a:cubicBezTo>
                  <a:pt x="500706" y="79502"/>
                  <a:pt x="568350" y="74021"/>
                  <a:pt x="636730" y="68863"/>
                </a:cubicBezTo>
                <a:cubicBezTo>
                  <a:pt x="639671" y="74666"/>
                  <a:pt x="642612" y="80148"/>
                  <a:pt x="645553" y="85951"/>
                </a:cubicBezTo>
                <a:cubicBezTo>
                  <a:pt x="628642" y="87563"/>
                  <a:pt x="603643" y="86918"/>
                  <a:pt x="596290" y="91755"/>
                </a:cubicBezTo>
                <a:cubicBezTo>
                  <a:pt x="583791" y="99816"/>
                  <a:pt x="580850" y="111100"/>
                  <a:pt x="572762" y="123030"/>
                </a:cubicBezTo>
                <a:cubicBezTo>
                  <a:pt x="583056" y="128189"/>
                  <a:pt x="608790" y="134960"/>
                  <a:pt x="613201" y="143666"/>
                </a:cubicBezTo>
                <a:cubicBezTo>
                  <a:pt x="627171" y="171717"/>
                  <a:pt x="662464" y="172362"/>
                  <a:pt x="714668" y="164946"/>
                </a:cubicBezTo>
                <a:cubicBezTo>
                  <a:pt x="728638" y="163011"/>
                  <a:pt x="749224" y="170105"/>
                  <a:pt x="766135" y="173006"/>
                </a:cubicBezTo>
                <a:cubicBezTo>
                  <a:pt x="763929" y="175586"/>
                  <a:pt x="762459" y="178488"/>
                  <a:pt x="760253" y="181391"/>
                </a:cubicBezTo>
                <a:cubicBezTo>
                  <a:pt x="719815" y="181391"/>
                  <a:pt x="678640" y="181391"/>
                  <a:pt x="641141" y="181391"/>
                </a:cubicBezTo>
                <a:cubicBezTo>
                  <a:pt x="641141" y="186226"/>
                  <a:pt x="641141" y="194932"/>
                  <a:pt x="641141" y="203315"/>
                </a:cubicBezTo>
                <a:cubicBezTo>
                  <a:pt x="730107" y="188806"/>
                  <a:pt x="781576" y="193320"/>
                  <a:pt x="808045" y="217824"/>
                </a:cubicBezTo>
                <a:cubicBezTo>
                  <a:pt x="871278" y="211376"/>
                  <a:pt x="935246" y="205250"/>
                  <a:pt x="1020535" y="196544"/>
                </a:cubicBezTo>
                <a:cubicBezTo>
                  <a:pt x="980096" y="214923"/>
                  <a:pt x="952157" y="227820"/>
                  <a:pt x="922011" y="241684"/>
                </a:cubicBezTo>
                <a:cubicBezTo>
                  <a:pt x="949216" y="241684"/>
                  <a:pt x="976419" y="241684"/>
                  <a:pt x="1003624" y="241684"/>
                </a:cubicBezTo>
                <a:cubicBezTo>
                  <a:pt x="1004359" y="243619"/>
                  <a:pt x="1005095" y="245231"/>
                  <a:pt x="1005830" y="247166"/>
                </a:cubicBezTo>
                <a:cubicBezTo>
                  <a:pt x="980096" y="250712"/>
                  <a:pt x="954363" y="254259"/>
                  <a:pt x="929364" y="257483"/>
                </a:cubicBezTo>
                <a:cubicBezTo>
                  <a:pt x="944069" y="282310"/>
                  <a:pt x="944069" y="282310"/>
                  <a:pt x="1030094" y="267479"/>
                </a:cubicBezTo>
                <a:cubicBezTo>
                  <a:pt x="1025682" y="281987"/>
                  <a:pt x="1022006" y="294885"/>
                  <a:pt x="1019800" y="302945"/>
                </a:cubicBezTo>
                <a:cubicBezTo>
                  <a:pt x="953626" y="296497"/>
                  <a:pt x="900687" y="291660"/>
                  <a:pt x="844073" y="286179"/>
                </a:cubicBezTo>
                <a:cubicBezTo>
                  <a:pt x="841132" y="315520"/>
                  <a:pt x="810251" y="341315"/>
                  <a:pt x="883777" y="358403"/>
                </a:cubicBezTo>
                <a:cubicBezTo>
                  <a:pt x="896277" y="361305"/>
                  <a:pt x="900687" y="380006"/>
                  <a:pt x="891865" y="388067"/>
                </a:cubicBezTo>
                <a:cubicBezTo>
                  <a:pt x="885983" y="393225"/>
                  <a:pt x="848485" y="395805"/>
                  <a:pt x="828633" y="393549"/>
                </a:cubicBezTo>
                <a:cubicBezTo>
                  <a:pt x="785252" y="388389"/>
                  <a:pt x="744814" y="377426"/>
                  <a:pt x="701433" y="371945"/>
                </a:cubicBezTo>
                <a:cubicBezTo>
                  <a:pt x="638200" y="363884"/>
                  <a:pt x="572762" y="358403"/>
                  <a:pt x="508060" y="351955"/>
                </a:cubicBezTo>
                <a:cubicBezTo>
                  <a:pt x="502912" y="355179"/>
                  <a:pt x="498500" y="358081"/>
                  <a:pt x="494090" y="360983"/>
                </a:cubicBezTo>
                <a:cubicBezTo>
                  <a:pt x="569086" y="392903"/>
                  <a:pt x="644082" y="424823"/>
                  <a:pt x="731579" y="462226"/>
                </a:cubicBezTo>
                <a:cubicBezTo>
                  <a:pt x="632318" y="451585"/>
                  <a:pt x="547763" y="442558"/>
                  <a:pt x="452180" y="432239"/>
                </a:cubicBezTo>
                <a:cubicBezTo>
                  <a:pt x="492618" y="452875"/>
                  <a:pt x="524236" y="469318"/>
                  <a:pt x="555116" y="485440"/>
                </a:cubicBezTo>
                <a:cubicBezTo>
                  <a:pt x="541147" y="487697"/>
                  <a:pt x="527177" y="489954"/>
                  <a:pt x="492618" y="495758"/>
                </a:cubicBezTo>
                <a:cubicBezTo>
                  <a:pt x="577174" y="493501"/>
                  <a:pt x="637465" y="491889"/>
                  <a:pt x="698492" y="490277"/>
                </a:cubicBezTo>
                <a:cubicBezTo>
                  <a:pt x="699227" y="493823"/>
                  <a:pt x="699227" y="497047"/>
                  <a:pt x="699961" y="500594"/>
                </a:cubicBezTo>
                <a:cubicBezTo>
                  <a:pt x="680109" y="502852"/>
                  <a:pt x="660258" y="505108"/>
                  <a:pt x="630848" y="508655"/>
                </a:cubicBezTo>
                <a:cubicBezTo>
                  <a:pt x="713931" y="549925"/>
                  <a:pt x="790399" y="587972"/>
                  <a:pt x="869072" y="626986"/>
                </a:cubicBezTo>
                <a:cubicBezTo>
                  <a:pt x="843338" y="632790"/>
                  <a:pt x="829368" y="636015"/>
                  <a:pt x="813192" y="639560"/>
                </a:cubicBezTo>
                <a:cubicBezTo>
                  <a:pt x="913188" y="639560"/>
                  <a:pt x="1008036" y="639560"/>
                  <a:pt x="1098473" y="639560"/>
                </a:cubicBezTo>
                <a:cubicBezTo>
                  <a:pt x="1091121" y="658262"/>
                  <a:pt x="1084503" y="675995"/>
                  <a:pt x="1077886" y="693729"/>
                </a:cubicBezTo>
                <a:cubicBezTo>
                  <a:pt x="1116119" y="694374"/>
                  <a:pt x="1154353" y="695341"/>
                  <a:pt x="1192586" y="694696"/>
                </a:cubicBezTo>
                <a:cubicBezTo>
                  <a:pt x="1210232" y="694374"/>
                  <a:pt x="1227878" y="688893"/>
                  <a:pt x="1245525" y="688570"/>
                </a:cubicBezTo>
                <a:cubicBezTo>
                  <a:pt x="1265377" y="688247"/>
                  <a:pt x="1285229" y="691472"/>
                  <a:pt x="1305081" y="693084"/>
                </a:cubicBezTo>
                <a:cubicBezTo>
                  <a:pt x="1294052" y="698566"/>
                  <a:pt x="1282288" y="703724"/>
                  <a:pt x="1271994" y="709528"/>
                </a:cubicBezTo>
                <a:cubicBezTo>
                  <a:pt x="1267583" y="712107"/>
                  <a:pt x="1265377" y="715654"/>
                  <a:pt x="1261701" y="718556"/>
                </a:cubicBezTo>
                <a:cubicBezTo>
                  <a:pt x="1252142" y="725650"/>
                  <a:pt x="1242584" y="733065"/>
                  <a:pt x="1229349" y="743383"/>
                </a:cubicBezTo>
                <a:cubicBezTo>
                  <a:pt x="1229349" y="767243"/>
                  <a:pt x="1229349" y="797229"/>
                  <a:pt x="1229349" y="827859"/>
                </a:cubicBezTo>
                <a:cubicBezTo>
                  <a:pt x="1220526" y="829472"/>
                  <a:pt x="1210967" y="832374"/>
                  <a:pt x="1200674" y="832374"/>
                </a:cubicBezTo>
                <a:cubicBezTo>
                  <a:pt x="1072004" y="833985"/>
                  <a:pt x="1048475" y="874612"/>
                  <a:pt x="1021272" y="918462"/>
                </a:cubicBezTo>
                <a:cubicBezTo>
                  <a:pt x="1012447" y="933616"/>
                  <a:pt x="960245" y="943289"/>
                  <a:pt x="927893" y="955541"/>
                </a:cubicBezTo>
                <a:cubicBezTo>
                  <a:pt x="921276" y="941354"/>
                  <a:pt x="914657" y="927168"/>
                  <a:pt x="907306" y="912981"/>
                </a:cubicBezTo>
                <a:cubicBezTo>
                  <a:pt x="906569" y="911691"/>
                  <a:pt x="898483" y="910724"/>
                  <a:pt x="882307" y="906855"/>
                </a:cubicBezTo>
                <a:cubicBezTo>
                  <a:pt x="878630" y="918784"/>
                  <a:pt x="865396" y="932326"/>
                  <a:pt x="874954" y="938130"/>
                </a:cubicBezTo>
                <a:cubicBezTo>
                  <a:pt x="927893" y="969728"/>
                  <a:pt x="877895" y="988429"/>
                  <a:pt x="835985" y="1007775"/>
                </a:cubicBezTo>
                <a:cubicBezTo>
                  <a:pt x="858778" y="1016803"/>
                  <a:pt x="881571" y="1025830"/>
                  <a:pt x="896277" y="1031634"/>
                </a:cubicBezTo>
                <a:cubicBezTo>
                  <a:pt x="856573" y="1044532"/>
                  <a:pt x="819074" y="1064523"/>
                  <a:pt x="774223" y="1069036"/>
                </a:cubicBezTo>
                <a:cubicBezTo>
                  <a:pt x="728638" y="1073550"/>
                  <a:pt x="697757" y="1104825"/>
                  <a:pt x="630112" y="1083222"/>
                </a:cubicBezTo>
                <a:cubicBezTo>
                  <a:pt x="602908" y="1074517"/>
                  <a:pt x="533058" y="1063232"/>
                  <a:pt x="503647" y="1091605"/>
                </a:cubicBezTo>
                <a:cubicBezTo>
                  <a:pt x="477179" y="1117078"/>
                  <a:pt x="458797" y="1143839"/>
                  <a:pt x="434533" y="1173180"/>
                </a:cubicBezTo>
                <a:cubicBezTo>
                  <a:pt x="458062" y="1171246"/>
                  <a:pt x="469826" y="1170279"/>
                  <a:pt x="483061" y="1169311"/>
                </a:cubicBezTo>
                <a:cubicBezTo>
                  <a:pt x="474238" y="1212194"/>
                  <a:pt x="494090" y="1224447"/>
                  <a:pt x="560998" y="1183498"/>
                </a:cubicBezTo>
                <a:cubicBezTo>
                  <a:pt x="566880" y="1192526"/>
                  <a:pt x="573497" y="1201232"/>
                  <a:pt x="579379" y="1210259"/>
                </a:cubicBezTo>
                <a:cubicBezTo>
                  <a:pt x="608790" y="1179951"/>
                  <a:pt x="612466" y="1142550"/>
                  <a:pt x="720550" y="1156091"/>
                </a:cubicBezTo>
                <a:cubicBezTo>
                  <a:pt x="719815" y="1161573"/>
                  <a:pt x="719078" y="1169311"/>
                  <a:pt x="717609" y="1182209"/>
                </a:cubicBezTo>
                <a:cubicBezTo>
                  <a:pt x="788928" y="1180274"/>
                  <a:pt x="855837" y="1178017"/>
                  <a:pt x="922745" y="1176082"/>
                </a:cubicBezTo>
                <a:cubicBezTo>
                  <a:pt x="924217" y="1179307"/>
                  <a:pt x="925687" y="1182209"/>
                  <a:pt x="927158" y="1185110"/>
                </a:cubicBezTo>
                <a:cubicBezTo>
                  <a:pt x="874219" y="1191881"/>
                  <a:pt x="821280" y="1198653"/>
                  <a:pt x="759518" y="1206391"/>
                </a:cubicBezTo>
                <a:cubicBezTo>
                  <a:pt x="757312" y="1209292"/>
                  <a:pt x="748490" y="1221222"/>
                  <a:pt x="744814" y="1226381"/>
                </a:cubicBezTo>
                <a:cubicBezTo>
                  <a:pt x="659523" y="1229605"/>
                  <a:pt x="585997" y="1232185"/>
                  <a:pt x="531587" y="1234120"/>
                </a:cubicBezTo>
                <a:cubicBezTo>
                  <a:pt x="497765" y="1266040"/>
                  <a:pt x="468356" y="1294091"/>
                  <a:pt x="438210" y="1322465"/>
                </a:cubicBezTo>
                <a:cubicBezTo>
                  <a:pt x="502178" y="1316983"/>
                  <a:pt x="568350" y="1311502"/>
                  <a:pt x="646288" y="1305054"/>
                </a:cubicBezTo>
                <a:cubicBezTo>
                  <a:pt x="622025" y="1296026"/>
                  <a:pt x="607319" y="1290544"/>
                  <a:pt x="587467" y="1283129"/>
                </a:cubicBezTo>
                <a:cubicBezTo>
                  <a:pt x="625701" y="1282483"/>
                  <a:pt x="652906" y="1281839"/>
                  <a:pt x="685257" y="1281194"/>
                </a:cubicBezTo>
                <a:cubicBezTo>
                  <a:pt x="689669" y="1311502"/>
                  <a:pt x="693345" y="1340521"/>
                  <a:pt x="697020" y="1370185"/>
                </a:cubicBezTo>
                <a:cubicBezTo>
                  <a:pt x="715402" y="1367282"/>
                  <a:pt x="736726" y="1361479"/>
                  <a:pt x="760253" y="1360189"/>
                </a:cubicBezTo>
                <a:cubicBezTo>
                  <a:pt x="778636" y="1359221"/>
                  <a:pt x="813927" y="1363091"/>
                  <a:pt x="814663" y="1365993"/>
                </a:cubicBezTo>
                <a:cubicBezTo>
                  <a:pt x="821280" y="1394689"/>
                  <a:pt x="870543" y="1385661"/>
                  <a:pt x="906569" y="1386951"/>
                </a:cubicBezTo>
                <a:cubicBezTo>
                  <a:pt x="939656" y="1388240"/>
                  <a:pt x="973478" y="1387273"/>
                  <a:pt x="1006565" y="1387273"/>
                </a:cubicBezTo>
                <a:cubicBezTo>
                  <a:pt x="1008036" y="1390497"/>
                  <a:pt x="1008771" y="1393722"/>
                  <a:pt x="1010242" y="1396946"/>
                </a:cubicBezTo>
                <a:cubicBezTo>
                  <a:pt x="977156" y="1402105"/>
                  <a:pt x="944069" y="1407264"/>
                  <a:pt x="909512" y="1412745"/>
                </a:cubicBezTo>
                <a:cubicBezTo>
                  <a:pt x="941128" y="1418226"/>
                  <a:pt x="970537" y="1423385"/>
                  <a:pt x="1003624" y="1428866"/>
                </a:cubicBezTo>
                <a:cubicBezTo>
                  <a:pt x="990389" y="1455628"/>
                  <a:pt x="977156" y="1480777"/>
                  <a:pt x="965392" y="1503992"/>
                </a:cubicBezTo>
                <a:cubicBezTo>
                  <a:pt x="1020535" y="1499156"/>
                  <a:pt x="1060975" y="1495609"/>
                  <a:pt x="1119796" y="1490450"/>
                </a:cubicBezTo>
                <a:cubicBezTo>
                  <a:pt x="1088915" y="1504960"/>
                  <a:pt x="1072739" y="1512376"/>
                  <a:pt x="1057298" y="1519791"/>
                </a:cubicBezTo>
                <a:cubicBezTo>
                  <a:pt x="1074945" y="1529786"/>
                  <a:pt x="1089650" y="1538492"/>
                  <a:pt x="1105091" y="1547519"/>
                </a:cubicBezTo>
                <a:cubicBezTo>
                  <a:pt x="1128619" y="1538815"/>
                  <a:pt x="1153618" y="1529786"/>
                  <a:pt x="1194056" y="1514955"/>
                </a:cubicBezTo>
                <a:cubicBezTo>
                  <a:pt x="1174941" y="1539459"/>
                  <a:pt x="1162441" y="1554614"/>
                  <a:pt x="1150677" y="1569768"/>
                </a:cubicBezTo>
                <a:cubicBezTo>
                  <a:pt x="1202144" y="1553646"/>
                  <a:pt x="1305816" y="1551711"/>
                  <a:pt x="1238172" y="1508507"/>
                </a:cubicBezTo>
                <a:cubicBezTo>
                  <a:pt x="1286699" y="1494641"/>
                  <a:pt x="1329345" y="1478198"/>
                  <a:pt x="1378607" y="1469814"/>
                </a:cubicBezTo>
                <a:cubicBezTo>
                  <a:pt x="1430076" y="1461109"/>
                  <a:pt x="1488161" y="1460142"/>
                  <a:pt x="1542570" y="1455951"/>
                </a:cubicBezTo>
                <a:cubicBezTo>
                  <a:pt x="1560216" y="1469170"/>
                  <a:pt x="1572716" y="1489160"/>
                  <a:pt x="1602126" y="1498833"/>
                </a:cubicBezTo>
                <a:cubicBezTo>
                  <a:pt x="1633743" y="1509151"/>
                  <a:pt x="1681535" y="1511730"/>
                  <a:pt x="1723444" y="1513665"/>
                </a:cubicBezTo>
                <a:cubicBezTo>
                  <a:pt x="1738149" y="1514310"/>
                  <a:pt x="1755060" y="1502057"/>
                  <a:pt x="1769030" y="1496577"/>
                </a:cubicBezTo>
                <a:cubicBezTo>
                  <a:pt x="1761678" y="1486258"/>
                  <a:pt x="1755795" y="1476908"/>
                  <a:pt x="1749178" y="1467558"/>
                </a:cubicBezTo>
                <a:cubicBezTo>
                  <a:pt x="1870497" y="1462399"/>
                  <a:pt x="1987402" y="1457240"/>
                  <a:pt x="2103574" y="1452404"/>
                </a:cubicBezTo>
                <a:cubicBezTo>
                  <a:pt x="2103574" y="1454338"/>
                  <a:pt x="2104308" y="1456595"/>
                  <a:pt x="2104308" y="1458530"/>
                </a:cubicBezTo>
                <a:cubicBezTo>
                  <a:pt x="1999902" y="1470459"/>
                  <a:pt x="1896231" y="1482067"/>
                  <a:pt x="1792559" y="1493674"/>
                </a:cubicBezTo>
                <a:cubicBezTo>
                  <a:pt x="1794029" y="1496577"/>
                  <a:pt x="1796235" y="1499478"/>
                  <a:pt x="1797704" y="1502380"/>
                </a:cubicBezTo>
                <a:cubicBezTo>
                  <a:pt x="1955051" y="1488516"/>
                  <a:pt x="2111661" y="1474651"/>
                  <a:pt x="2281507" y="1459820"/>
                </a:cubicBezTo>
                <a:cubicBezTo>
                  <a:pt x="2263860" y="1472717"/>
                  <a:pt x="2256508" y="1477875"/>
                  <a:pt x="2245479" y="1485613"/>
                </a:cubicBezTo>
                <a:cubicBezTo>
                  <a:pt x="2310917" y="1487549"/>
                  <a:pt x="2369737" y="1489483"/>
                  <a:pt x="2435911" y="1491418"/>
                </a:cubicBezTo>
                <a:cubicBezTo>
                  <a:pt x="2424882" y="1499478"/>
                  <a:pt x="2419000" y="1510440"/>
                  <a:pt x="2407236" y="1511730"/>
                </a:cubicBezTo>
                <a:cubicBezTo>
                  <a:pt x="2202833" y="1536235"/>
                  <a:pt x="2005784" y="1586534"/>
                  <a:pt x="1774912" y="1543974"/>
                </a:cubicBezTo>
                <a:cubicBezTo>
                  <a:pt x="1777853" y="1555258"/>
                  <a:pt x="1779324" y="1562674"/>
                  <a:pt x="1781530" y="1570412"/>
                </a:cubicBezTo>
                <a:lnTo>
                  <a:pt x="1778589" y="1574604"/>
                </a:lnTo>
                <a:cubicBezTo>
                  <a:pt x="1815352" y="1581375"/>
                  <a:pt x="1831528" y="1602655"/>
                  <a:pt x="1889612" y="1594595"/>
                </a:cubicBezTo>
                <a:cubicBezTo>
                  <a:pt x="1988138" y="1580730"/>
                  <a:pt x="2091072" y="1572024"/>
                  <a:pt x="2192540" y="1562029"/>
                </a:cubicBezTo>
                <a:cubicBezTo>
                  <a:pt x="2221950" y="1559127"/>
                  <a:pt x="2253567" y="1558805"/>
                  <a:pt x="2275624" y="1557515"/>
                </a:cubicBezTo>
                <a:cubicBezTo>
                  <a:pt x="2269742" y="1597174"/>
                  <a:pt x="2186658" y="1616197"/>
                  <a:pt x="2202098" y="1656178"/>
                </a:cubicBezTo>
                <a:cubicBezTo>
                  <a:pt x="2206510" y="1667464"/>
                  <a:pt x="2160188" y="1683908"/>
                  <a:pt x="2132983" y="1696160"/>
                </a:cubicBezTo>
                <a:cubicBezTo>
                  <a:pt x="2118278" y="1702608"/>
                  <a:pt x="2094751" y="1705509"/>
                  <a:pt x="2074899" y="1710024"/>
                </a:cubicBezTo>
                <a:cubicBezTo>
                  <a:pt x="2076368" y="1712604"/>
                  <a:pt x="2077840" y="1714860"/>
                  <a:pt x="2079310" y="1717439"/>
                </a:cubicBezTo>
                <a:cubicBezTo>
                  <a:pt x="2148424" y="1715505"/>
                  <a:pt x="2216803" y="1713893"/>
                  <a:pt x="2285918" y="1711959"/>
                </a:cubicBezTo>
                <a:cubicBezTo>
                  <a:pt x="2129307" y="1729692"/>
                  <a:pt x="1972697" y="1751939"/>
                  <a:pt x="1810205" y="1722599"/>
                </a:cubicBezTo>
                <a:cubicBezTo>
                  <a:pt x="1877849" y="1740655"/>
                  <a:pt x="1945492" y="1756776"/>
                  <a:pt x="2018281" y="1764837"/>
                </a:cubicBezTo>
                <a:cubicBezTo>
                  <a:pt x="2069752" y="1770641"/>
                  <a:pt x="2128573" y="1767416"/>
                  <a:pt x="2182981" y="1764515"/>
                </a:cubicBezTo>
                <a:cubicBezTo>
                  <a:pt x="2242538" y="1761290"/>
                  <a:pt x="2330768" y="1761935"/>
                  <a:pt x="2352826" y="1746458"/>
                </a:cubicBezTo>
                <a:cubicBezTo>
                  <a:pt x="2384442" y="1724211"/>
                  <a:pt x="2425617" y="1719697"/>
                  <a:pt x="2467527" y="1710668"/>
                </a:cubicBezTo>
                <a:cubicBezTo>
                  <a:pt x="2480761" y="1707768"/>
                  <a:pt x="2497673" y="1708412"/>
                  <a:pt x="2513114" y="1707445"/>
                </a:cubicBezTo>
                <a:cubicBezTo>
                  <a:pt x="2507967" y="1714860"/>
                  <a:pt x="2502820" y="1722276"/>
                  <a:pt x="2498408" y="1729047"/>
                </a:cubicBezTo>
                <a:cubicBezTo>
                  <a:pt x="2512378" y="1729370"/>
                  <a:pt x="2532230" y="1730337"/>
                  <a:pt x="2552081" y="1730982"/>
                </a:cubicBezTo>
                <a:cubicBezTo>
                  <a:pt x="2552081" y="1733561"/>
                  <a:pt x="2551347" y="1735818"/>
                  <a:pt x="2551347" y="1738398"/>
                </a:cubicBezTo>
                <a:cubicBezTo>
                  <a:pt x="2532966" y="1740010"/>
                  <a:pt x="2513849" y="1741944"/>
                  <a:pt x="2499144" y="1743234"/>
                </a:cubicBezTo>
                <a:cubicBezTo>
                  <a:pt x="2507967" y="1754196"/>
                  <a:pt x="2515319" y="1763869"/>
                  <a:pt x="2521202" y="1771930"/>
                </a:cubicBezTo>
                <a:cubicBezTo>
                  <a:pt x="2429294" y="1785151"/>
                  <a:pt x="2333709" y="1768706"/>
                  <a:pt x="2263125" y="1799660"/>
                </a:cubicBezTo>
                <a:cubicBezTo>
                  <a:pt x="2312387" y="1807075"/>
                  <a:pt x="2360180" y="1812233"/>
                  <a:pt x="2407236" y="1811911"/>
                </a:cubicBezTo>
                <a:cubicBezTo>
                  <a:pt x="2479291" y="1811266"/>
                  <a:pt x="2549877" y="1783861"/>
                  <a:pt x="2624872" y="1810622"/>
                </a:cubicBezTo>
                <a:cubicBezTo>
                  <a:pt x="2629284" y="1812556"/>
                  <a:pt x="2657224" y="1807720"/>
                  <a:pt x="2658695" y="1804818"/>
                </a:cubicBezTo>
                <a:cubicBezTo>
                  <a:pt x="2677076" y="1757743"/>
                  <a:pt x="2743250" y="1787084"/>
                  <a:pt x="2791042" y="1786439"/>
                </a:cubicBezTo>
                <a:cubicBezTo>
                  <a:pt x="2817511" y="1878331"/>
                  <a:pt x="2950593" y="1810299"/>
                  <a:pt x="3029265" y="1818360"/>
                </a:cubicBezTo>
                <a:cubicBezTo>
                  <a:pt x="3013089" y="1840930"/>
                  <a:pt x="2996915" y="1863178"/>
                  <a:pt x="2980739" y="1885425"/>
                </a:cubicBezTo>
                <a:cubicBezTo>
                  <a:pt x="2988092" y="1886392"/>
                  <a:pt x="2995444" y="1887682"/>
                  <a:pt x="3002797" y="1888649"/>
                </a:cubicBezTo>
                <a:cubicBezTo>
                  <a:pt x="3063823" y="1843831"/>
                  <a:pt x="3164554" y="1846089"/>
                  <a:pt x="3269694" y="1843831"/>
                </a:cubicBezTo>
                <a:cubicBezTo>
                  <a:pt x="3257197" y="1860276"/>
                  <a:pt x="3246902" y="1873495"/>
                  <a:pt x="3229257" y="1896387"/>
                </a:cubicBezTo>
                <a:cubicBezTo>
                  <a:pt x="3299841" y="1885102"/>
                  <a:pt x="3351309" y="1877042"/>
                  <a:pt x="3408660" y="1867691"/>
                </a:cubicBezTo>
                <a:cubicBezTo>
                  <a:pt x="3395425" y="1884135"/>
                  <a:pt x="3385131" y="1896065"/>
                  <a:pt x="3374838" y="1908962"/>
                </a:cubicBezTo>
                <a:cubicBezTo>
                  <a:pt x="3460864" y="1901869"/>
                  <a:pt x="3541007" y="1895420"/>
                  <a:pt x="3627032" y="1888649"/>
                </a:cubicBezTo>
                <a:cubicBezTo>
                  <a:pt x="3627767" y="1885102"/>
                  <a:pt x="3629973" y="1873818"/>
                  <a:pt x="3632179" y="1862533"/>
                </a:cubicBezTo>
                <a:cubicBezTo>
                  <a:pt x="3657912" y="1864145"/>
                  <a:pt x="3684382" y="1869949"/>
                  <a:pt x="3702027" y="1866402"/>
                </a:cubicBezTo>
                <a:cubicBezTo>
                  <a:pt x="3840257" y="1838995"/>
                  <a:pt x="3973339" y="1825776"/>
                  <a:pt x="4119654" y="1861243"/>
                </a:cubicBezTo>
                <a:cubicBezTo>
                  <a:pt x="4204210" y="1881556"/>
                  <a:pt x="4305676" y="1881556"/>
                  <a:pt x="4401997" y="1878977"/>
                </a:cubicBezTo>
                <a:cubicBezTo>
                  <a:pt x="4463757" y="1877365"/>
                  <a:pt x="4524784" y="1872206"/>
                  <a:pt x="4595369" y="1868336"/>
                </a:cubicBezTo>
                <a:cubicBezTo>
                  <a:pt x="4599044" y="1871561"/>
                  <a:pt x="4608602" y="1879944"/>
                  <a:pt x="4613751" y="1884780"/>
                </a:cubicBezTo>
                <a:cubicBezTo>
                  <a:pt x="4578459" y="1886070"/>
                  <a:pt x="4546843" y="1885425"/>
                  <a:pt x="4515961" y="1888327"/>
                </a:cubicBezTo>
                <a:cubicBezTo>
                  <a:pt x="4495373" y="1890261"/>
                  <a:pt x="4476257" y="1895743"/>
                  <a:pt x="4458612" y="1901224"/>
                </a:cubicBezTo>
                <a:cubicBezTo>
                  <a:pt x="4456405" y="1901869"/>
                  <a:pt x="4465964" y="1914766"/>
                  <a:pt x="4473315" y="1915411"/>
                </a:cubicBezTo>
                <a:cubicBezTo>
                  <a:pt x="4493904" y="1917346"/>
                  <a:pt x="4515961" y="1915734"/>
                  <a:pt x="4537283" y="1915088"/>
                </a:cubicBezTo>
                <a:cubicBezTo>
                  <a:pt x="4546843" y="1914766"/>
                  <a:pt x="4556400" y="1913476"/>
                  <a:pt x="4565958" y="1912509"/>
                </a:cubicBezTo>
                <a:cubicBezTo>
                  <a:pt x="4565958" y="1918958"/>
                  <a:pt x="4565958" y="1923149"/>
                  <a:pt x="4565958" y="1927664"/>
                </a:cubicBezTo>
                <a:cubicBezTo>
                  <a:pt x="4598311" y="1915411"/>
                  <a:pt x="4630660" y="1902837"/>
                  <a:pt x="4670366" y="1887682"/>
                </a:cubicBezTo>
                <a:cubicBezTo>
                  <a:pt x="4715217" y="1889617"/>
                  <a:pt x="4773302" y="1892196"/>
                  <a:pt x="4832123" y="1894776"/>
                </a:cubicBezTo>
                <a:cubicBezTo>
                  <a:pt x="4832123" y="1898322"/>
                  <a:pt x="4832123" y="1901547"/>
                  <a:pt x="4832123" y="1905093"/>
                </a:cubicBezTo>
                <a:cubicBezTo>
                  <a:pt x="4789477" y="1906384"/>
                  <a:pt x="4746833" y="1907673"/>
                  <a:pt x="4704187" y="1908962"/>
                </a:cubicBezTo>
                <a:cubicBezTo>
                  <a:pt x="4703452" y="1912831"/>
                  <a:pt x="4701982" y="1916700"/>
                  <a:pt x="4701248" y="1920570"/>
                </a:cubicBezTo>
                <a:cubicBezTo>
                  <a:pt x="4826241" y="1927664"/>
                  <a:pt x="4950499" y="1934756"/>
                  <a:pt x="5075494" y="1941850"/>
                </a:cubicBezTo>
                <a:cubicBezTo>
                  <a:pt x="5076228" y="1944752"/>
                  <a:pt x="5077700" y="1947654"/>
                  <a:pt x="5078435" y="1950555"/>
                </a:cubicBezTo>
                <a:cubicBezTo>
                  <a:pt x="4968880" y="1961518"/>
                  <a:pt x="4860063" y="1972804"/>
                  <a:pt x="4762273" y="1982799"/>
                </a:cubicBezTo>
                <a:cubicBezTo>
                  <a:pt x="4859326" y="1982799"/>
                  <a:pt x="4967410" y="1982799"/>
                  <a:pt x="5075494" y="1982799"/>
                </a:cubicBezTo>
                <a:cubicBezTo>
                  <a:pt x="5075494" y="1986023"/>
                  <a:pt x="5076228" y="1988925"/>
                  <a:pt x="5076228" y="1992149"/>
                </a:cubicBezTo>
                <a:cubicBezTo>
                  <a:pt x="5014468" y="1995373"/>
                  <a:pt x="4951970" y="1998598"/>
                  <a:pt x="4878444" y="2002144"/>
                </a:cubicBezTo>
                <a:cubicBezTo>
                  <a:pt x="5037994" y="2021168"/>
                  <a:pt x="5182842" y="2038256"/>
                  <a:pt x="5339451" y="2056635"/>
                </a:cubicBezTo>
                <a:cubicBezTo>
                  <a:pt x="5293866" y="2066630"/>
                  <a:pt x="5263720" y="2073401"/>
                  <a:pt x="5233574" y="2080171"/>
                </a:cubicBezTo>
                <a:cubicBezTo>
                  <a:pt x="5235045" y="2083396"/>
                  <a:pt x="5235780" y="2086298"/>
                  <a:pt x="5237249" y="2089523"/>
                </a:cubicBezTo>
                <a:cubicBezTo>
                  <a:pt x="5284308" y="2093069"/>
                  <a:pt x="5332100" y="2096938"/>
                  <a:pt x="5379891" y="2100807"/>
                </a:cubicBezTo>
                <a:cubicBezTo>
                  <a:pt x="5403419" y="2102419"/>
                  <a:pt x="5427683" y="2104354"/>
                  <a:pt x="5451211" y="2106289"/>
                </a:cubicBezTo>
                <a:cubicBezTo>
                  <a:pt x="5443123" y="2113059"/>
                  <a:pt x="5429888" y="2119508"/>
                  <a:pt x="5428418" y="2126602"/>
                </a:cubicBezTo>
                <a:cubicBezTo>
                  <a:pt x="5426212" y="2134663"/>
                  <a:pt x="5429888" y="2147560"/>
                  <a:pt x="5440918" y="2150139"/>
                </a:cubicBezTo>
                <a:cubicBezTo>
                  <a:pt x="5485769" y="2160134"/>
                  <a:pt x="5532825" y="2172387"/>
                  <a:pt x="5581352" y="2174321"/>
                </a:cubicBezTo>
                <a:cubicBezTo>
                  <a:pt x="5725463" y="2180447"/>
                  <a:pt x="5871046" y="2182382"/>
                  <a:pt x="6012949" y="2185928"/>
                </a:cubicBezTo>
                <a:cubicBezTo>
                  <a:pt x="5964423" y="2198503"/>
                  <a:pt x="5910014" y="2212045"/>
                  <a:pt x="5856339" y="2225909"/>
                </a:cubicBezTo>
                <a:lnTo>
                  <a:pt x="5860948" y="2230120"/>
                </a:lnTo>
                <a:lnTo>
                  <a:pt x="0" y="223012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632" y="559678"/>
            <a:ext cx="2664267" cy="46902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73727" y="638280"/>
            <a:ext cx="1794394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635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1023899" y="732363"/>
            <a:ext cx="200362" cy="123652"/>
            <a:chOff x="11023899" y="732363"/>
            <a:chExt cx="200362" cy="123652"/>
          </a:xfrm>
        </p:grpSpPr>
        <p:sp>
          <p:nvSpPr>
            <p:cNvPr id="10" name="标题 1"/>
            <p:cNvSpPr txBox="1"/>
            <p:nvPr/>
          </p:nvSpPr>
          <p:spPr>
            <a:xfrm>
              <a:off x="11052522" y="732363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052522" y="84234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1023899" y="78735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flipH="1">
            <a:off x="10480351" y="6235700"/>
            <a:ext cx="1038549" cy="143526"/>
          </a:xfrm>
          <a:custGeom>
            <a:avLst/>
            <a:gdLst>
              <a:gd name="connsiteX0" fmla="*/ 34289996 w 35242500"/>
              <a:gd name="connsiteY0" fmla="*/ 6350 h 4870450"/>
              <a:gd name="connsiteX1" fmla="*/ 35035760 w 35242500"/>
              <a:gd name="connsiteY1" fmla="*/ 6350 h 4870450"/>
              <a:gd name="connsiteX2" fmla="*/ 35043164 w 35242500"/>
              <a:gd name="connsiteY2" fmla="*/ 68860 h 4870450"/>
              <a:gd name="connsiteX3" fmla="*/ 35210300 w 35242500"/>
              <a:gd name="connsiteY3" fmla="*/ 298450 h 4870450"/>
              <a:gd name="connsiteX4" fmla="*/ 35242500 w 35242500"/>
              <a:gd name="connsiteY4" fmla="*/ 298450 h 4870450"/>
              <a:gd name="connsiteX5" fmla="*/ 35242500 w 35242500"/>
              <a:gd name="connsiteY5" fmla="*/ 984250 h 4870450"/>
              <a:gd name="connsiteX6" fmla="*/ 35210340 w 35242500"/>
              <a:gd name="connsiteY6" fmla="*/ 984250 h 4870450"/>
              <a:gd name="connsiteX7" fmla="*/ 35043208 w 35242500"/>
              <a:gd name="connsiteY7" fmla="*/ 1100690 h 4870450"/>
              <a:gd name="connsiteX8" fmla="*/ 34918456 w 35242500"/>
              <a:gd name="connsiteY8" fmla="*/ 1209767 h 4870450"/>
              <a:gd name="connsiteX9" fmla="*/ 34701160 w 35242500"/>
              <a:gd name="connsiteY9" fmla="*/ 1371600 h 4870450"/>
              <a:gd name="connsiteX10" fmla="*/ 34524568 w 35242500"/>
              <a:gd name="connsiteY10" fmla="*/ 1524000 h 4870450"/>
              <a:gd name="connsiteX11" fmla="*/ 34313796 w 35242500"/>
              <a:gd name="connsiteY11" fmla="*/ 1697700 h 4870450"/>
              <a:gd name="connsiteX12" fmla="*/ 34122116 w 35242500"/>
              <a:gd name="connsiteY12" fmla="*/ 1842427 h 4870450"/>
              <a:gd name="connsiteX13" fmla="*/ 33930276 w 35242500"/>
              <a:gd name="connsiteY13" fmla="*/ 1995858 h 4870450"/>
              <a:gd name="connsiteX14" fmla="*/ 33862572 w 35242500"/>
              <a:gd name="connsiteY14" fmla="*/ 2066782 h 4870450"/>
              <a:gd name="connsiteX15" fmla="*/ 33603584 w 35242500"/>
              <a:gd name="connsiteY15" fmla="*/ 2229752 h 4870450"/>
              <a:gd name="connsiteX16" fmla="*/ 33458416 w 35242500"/>
              <a:gd name="connsiteY16" fmla="*/ 2348976 h 4870450"/>
              <a:gd name="connsiteX17" fmla="*/ 33464148 w 35242500"/>
              <a:gd name="connsiteY17" fmla="*/ 2532598 h 4870450"/>
              <a:gd name="connsiteX18" fmla="*/ 33606228 w 35242500"/>
              <a:gd name="connsiteY18" fmla="*/ 2650941 h 4870450"/>
              <a:gd name="connsiteX19" fmla="*/ 33804132 w 35242500"/>
              <a:gd name="connsiteY19" fmla="*/ 2775343 h 4870450"/>
              <a:gd name="connsiteX20" fmla="*/ 33934396 w 35242500"/>
              <a:gd name="connsiteY20" fmla="*/ 2895600 h 4870450"/>
              <a:gd name="connsiteX21" fmla="*/ 33973848 w 35242500"/>
              <a:gd name="connsiteY21" fmla="*/ 2958695 h 4870450"/>
              <a:gd name="connsiteX22" fmla="*/ 34078620 w 35242500"/>
              <a:gd name="connsiteY22" fmla="*/ 3017126 h 4870450"/>
              <a:gd name="connsiteX23" fmla="*/ 34321536 w 35242500"/>
              <a:gd name="connsiteY23" fmla="*/ 3175173 h 4870450"/>
              <a:gd name="connsiteX24" fmla="*/ 34530524 w 35242500"/>
              <a:gd name="connsiteY24" fmla="*/ 3339013 h 4870450"/>
              <a:gd name="connsiteX25" fmla="*/ 34725528 w 35242500"/>
              <a:gd name="connsiteY25" fmla="*/ 3517597 h 4870450"/>
              <a:gd name="connsiteX26" fmla="*/ 34829748 w 35242500"/>
              <a:gd name="connsiteY26" fmla="*/ 3605574 h 4870450"/>
              <a:gd name="connsiteX27" fmla="*/ 35050772 w 35242500"/>
              <a:gd name="connsiteY27" fmla="*/ 3771282 h 4870450"/>
              <a:gd name="connsiteX28" fmla="*/ 35210340 w 35242500"/>
              <a:gd name="connsiteY28" fmla="*/ 3892550 h 4870450"/>
              <a:gd name="connsiteX29" fmla="*/ 35242500 w 35242500"/>
              <a:gd name="connsiteY29" fmla="*/ 3892550 h 4870450"/>
              <a:gd name="connsiteX30" fmla="*/ 35242500 w 35242500"/>
              <a:gd name="connsiteY30" fmla="*/ 4578350 h 4870450"/>
              <a:gd name="connsiteX31" fmla="*/ 35210300 w 35242500"/>
              <a:gd name="connsiteY31" fmla="*/ 4578350 h 4870450"/>
              <a:gd name="connsiteX32" fmla="*/ 35043164 w 35242500"/>
              <a:gd name="connsiteY32" fmla="*/ 4807940 h 4870450"/>
              <a:gd name="connsiteX33" fmla="*/ 35035760 w 35242500"/>
              <a:gd name="connsiteY33" fmla="*/ 4870450 h 4870450"/>
              <a:gd name="connsiteX34" fmla="*/ 34289996 w 35242500"/>
              <a:gd name="connsiteY34" fmla="*/ 4870450 h 4870450"/>
              <a:gd name="connsiteX35" fmla="*/ 34289996 w 35242500"/>
              <a:gd name="connsiteY35" fmla="*/ 4821363 h 4870450"/>
              <a:gd name="connsiteX36" fmla="*/ 34140124 w 35242500"/>
              <a:gd name="connsiteY36" fmla="*/ 4672619 h 4870450"/>
              <a:gd name="connsiteX37" fmla="*/ 34035200 w 35242500"/>
              <a:gd name="connsiteY37" fmla="*/ 4634593 h 4870450"/>
              <a:gd name="connsiteX38" fmla="*/ 33986160 w 35242500"/>
              <a:gd name="connsiteY38" fmla="*/ 4546611 h 4870450"/>
              <a:gd name="connsiteX39" fmla="*/ 33781996 w 35242500"/>
              <a:gd name="connsiteY39" fmla="*/ 4395525 h 4870450"/>
              <a:gd name="connsiteX40" fmla="*/ 33577296 w 35242500"/>
              <a:gd name="connsiteY40" fmla="*/ 4233482 h 4870450"/>
              <a:gd name="connsiteX41" fmla="*/ 33443948 w 35242500"/>
              <a:gd name="connsiteY41" fmla="*/ 4134432 h 4870450"/>
              <a:gd name="connsiteX42" fmla="*/ 33206868 w 35242500"/>
              <a:gd name="connsiteY42" fmla="*/ 3952825 h 4870450"/>
              <a:gd name="connsiteX43" fmla="*/ 32974912 w 35242500"/>
              <a:gd name="connsiteY43" fmla="*/ 3787192 h 4870450"/>
              <a:gd name="connsiteX44" fmla="*/ 32875440 w 35242500"/>
              <a:gd name="connsiteY44" fmla="*/ 3677813 h 4870450"/>
              <a:gd name="connsiteX45" fmla="*/ 32768128 w 35242500"/>
              <a:gd name="connsiteY45" fmla="*/ 3556222 h 4870450"/>
              <a:gd name="connsiteX46" fmla="*/ 32654052 w 35242500"/>
              <a:gd name="connsiteY46" fmla="*/ 3516916 h 4870450"/>
              <a:gd name="connsiteX47" fmla="*/ 32568328 w 35242500"/>
              <a:gd name="connsiteY47" fmla="*/ 3462272 h 4870450"/>
              <a:gd name="connsiteX48" fmla="*/ 32537396 w 35242500"/>
              <a:gd name="connsiteY48" fmla="*/ 3400428 h 4870450"/>
              <a:gd name="connsiteX49" fmla="*/ 32382680 w 35242500"/>
              <a:gd name="connsiteY49" fmla="*/ 3277386 h 4870450"/>
              <a:gd name="connsiteX50" fmla="*/ 32272792 w 35242500"/>
              <a:gd name="connsiteY50" fmla="*/ 3241329 h 4870450"/>
              <a:gd name="connsiteX51" fmla="*/ 32164840 w 35242500"/>
              <a:gd name="connsiteY51" fmla="*/ 3150358 h 4870450"/>
              <a:gd name="connsiteX52" fmla="*/ 31912016 w 35242500"/>
              <a:gd name="connsiteY52" fmla="*/ 2951457 h 4870450"/>
              <a:gd name="connsiteX53" fmla="*/ 31719000 w 35242500"/>
              <a:gd name="connsiteY53" fmla="*/ 2767463 h 4870450"/>
              <a:gd name="connsiteX54" fmla="*/ 31546372 w 35242500"/>
              <a:gd name="connsiteY54" fmla="*/ 2635135 h 4870450"/>
              <a:gd name="connsiteX55" fmla="*/ 31473848 w 35242500"/>
              <a:gd name="connsiteY55" fmla="*/ 2597451 h 4870450"/>
              <a:gd name="connsiteX56" fmla="*/ 31407240 w 35242500"/>
              <a:gd name="connsiteY56" fmla="*/ 2425700 h 4870450"/>
              <a:gd name="connsiteX57" fmla="*/ 31472152 w 35242500"/>
              <a:gd name="connsiteY57" fmla="*/ 2280929 h 4870450"/>
              <a:gd name="connsiteX58" fmla="*/ 31563604 w 35242500"/>
              <a:gd name="connsiteY58" fmla="*/ 2224202 h 4870450"/>
              <a:gd name="connsiteX59" fmla="*/ 31727460 w 35242500"/>
              <a:gd name="connsiteY59" fmla="*/ 2084155 h 4870450"/>
              <a:gd name="connsiteX60" fmla="*/ 31923320 w 35242500"/>
              <a:gd name="connsiteY60" fmla="*/ 1917110 h 4870450"/>
              <a:gd name="connsiteX61" fmla="*/ 32097852 w 35242500"/>
              <a:gd name="connsiteY61" fmla="*/ 1792128 h 4870450"/>
              <a:gd name="connsiteX62" fmla="*/ 32285932 w 35242500"/>
              <a:gd name="connsiteY62" fmla="*/ 1615920 h 4870450"/>
              <a:gd name="connsiteX63" fmla="*/ 32382760 w 35242500"/>
              <a:gd name="connsiteY63" fmla="*/ 1586802 h 4870450"/>
              <a:gd name="connsiteX64" fmla="*/ 32549452 w 35242500"/>
              <a:gd name="connsiteY64" fmla="*/ 1449130 h 4870450"/>
              <a:gd name="connsiteX65" fmla="*/ 32682464 w 35242500"/>
              <a:gd name="connsiteY65" fmla="*/ 1346989 h 4870450"/>
              <a:gd name="connsiteX66" fmla="*/ 32870436 w 35242500"/>
              <a:gd name="connsiteY66" fmla="*/ 1191942 h 4870450"/>
              <a:gd name="connsiteX67" fmla="*/ 33067280 w 35242500"/>
              <a:gd name="connsiteY67" fmla="*/ 1036571 h 4870450"/>
              <a:gd name="connsiteX68" fmla="*/ 33181580 w 35242500"/>
              <a:gd name="connsiteY68" fmla="*/ 944761 h 4870450"/>
              <a:gd name="connsiteX69" fmla="*/ 33406996 w 35242500"/>
              <a:gd name="connsiteY69" fmla="*/ 736600 h 4870450"/>
              <a:gd name="connsiteX70" fmla="*/ 33667700 w 35242500"/>
              <a:gd name="connsiteY70" fmla="*/ 514884 h 4870450"/>
              <a:gd name="connsiteX71" fmla="*/ 33781996 w 35242500"/>
              <a:gd name="connsiteY71" fmla="*/ 455870 h 4870450"/>
              <a:gd name="connsiteX72" fmla="*/ 33989476 w 35242500"/>
              <a:gd name="connsiteY72" fmla="*/ 326122 h 4870450"/>
              <a:gd name="connsiteX73" fmla="*/ 34152896 w 35242500"/>
              <a:gd name="connsiteY73" fmla="*/ 190760 h 4870450"/>
              <a:gd name="connsiteX74" fmla="*/ 34251320 w 35242500"/>
              <a:gd name="connsiteY74" fmla="*/ 150937 h 4870450"/>
              <a:gd name="connsiteX75" fmla="*/ 34289996 w 35242500"/>
              <a:gd name="connsiteY75" fmla="*/ 62371 h 4870450"/>
              <a:gd name="connsiteX76" fmla="*/ 21640800 w 35242500"/>
              <a:gd name="connsiteY76" fmla="*/ 6350 h 4870450"/>
              <a:gd name="connsiteX77" fmla="*/ 22352000 w 35242500"/>
              <a:gd name="connsiteY77" fmla="*/ 6350 h 4870450"/>
              <a:gd name="connsiteX78" fmla="*/ 22352000 w 35242500"/>
              <a:gd name="connsiteY78" fmla="*/ 49417 h 4870450"/>
              <a:gd name="connsiteX79" fmla="*/ 22402454 w 35242500"/>
              <a:gd name="connsiteY79" fmla="*/ 153541 h 4870450"/>
              <a:gd name="connsiteX80" fmla="*/ 22461424 w 35242500"/>
              <a:gd name="connsiteY80" fmla="*/ 278748 h 4870450"/>
              <a:gd name="connsiteX81" fmla="*/ 22616516 w 35242500"/>
              <a:gd name="connsiteY81" fmla="*/ 493261 h 4870450"/>
              <a:gd name="connsiteX82" fmla="*/ 22709444 w 35242500"/>
              <a:gd name="connsiteY82" fmla="*/ 569005 h 4870450"/>
              <a:gd name="connsiteX83" fmla="*/ 22707036 w 35242500"/>
              <a:gd name="connsiteY83" fmla="*/ 850645 h 4870450"/>
              <a:gd name="connsiteX84" fmla="*/ 22594486 w 35242500"/>
              <a:gd name="connsiteY84" fmla="*/ 935496 h 4870450"/>
              <a:gd name="connsiteX85" fmla="*/ 22407340 w 35242500"/>
              <a:gd name="connsiteY85" fmla="*/ 1094668 h 4870450"/>
              <a:gd name="connsiteX86" fmla="*/ 22333562 w 35242500"/>
              <a:gd name="connsiteY86" fmla="*/ 1180639 h 4870450"/>
              <a:gd name="connsiteX87" fmla="*/ 22224612 w 35242500"/>
              <a:gd name="connsiteY87" fmla="*/ 1240740 h 4870450"/>
              <a:gd name="connsiteX88" fmla="*/ 22105828 w 35242500"/>
              <a:gd name="connsiteY88" fmla="*/ 1308836 h 4870450"/>
              <a:gd name="connsiteX89" fmla="*/ 22006752 w 35242500"/>
              <a:gd name="connsiteY89" fmla="*/ 1397000 h 4870450"/>
              <a:gd name="connsiteX90" fmla="*/ 21782992 w 35242500"/>
              <a:gd name="connsiteY90" fmla="*/ 1566822 h 4870450"/>
              <a:gd name="connsiteX91" fmla="*/ 21608628 w 35242500"/>
              <a:gd name="connsiteY91" fmla="*/ 1701757 h 4870450"/>
              <a:gd name="connsiteX92" fmla="*/ 21475700 w 35242500"/>
              <a:gd name="connsiteY92" fmla="*/ 1797957 h 4870450"/>
              <a:gd name="connsiteX93" fmla="*/ 21259574 w 35242500"/>
              <a:gd name="connsiteY93" fmla="*/ 1967460 h 4870450"/>
              <a:gd name="connsiteX94" fmla="*/ 21183374 w 35242500"/>
              <a:gd name="connsiteY94" fmla="*/ 2053758 h 4870450"/>
              <a:gd name="connsiteX95" fmla="*/ 20967856 w 35242500"/>
              <a:gd name="connsiteY95" fmla="*/ 2209575 h 4870450"/>
              <a:gd name="connsiteX96" fmla="*/ 20850634 w 35242500"/>
              <a:gd name="connsiteY96" fmla="*/ 2318542 h 4870450"/>
              <a:gd name="connsiteX97" fmla="*/ 20726400 w 35242500"/>
              <a:gd name="connsiteY97" fmla="*/ 2437517 h 4870450"/>
              <a:gd name="connsiteX98" fmla="*/ 20830542 w 35242500"/>
              <a:gd name="connsiteY98" fmla="*/ 2545413 h 4870450"/>
              <a:gd name="connsiteX99" fmla="*/ 20948650 w 35242500"/>
              <a:gd name="connsiteY99" fmla="*/ 2650842 h 4870450"/>
              <a:gd name="connsiteX100" fmla="*/ 21069300 w 35242500"/>
              <a:gd name="connsiteY100" fmla="*/ 2745566 h 4870450"/>
              <a:gd name="connsiteX101" fmla="*/ 21259574 w 35242500"/>
              <a:gd name="connsiteY101" fmla="*/ 2883940 h 4870450"/>
              <a:gd name="connsiteX102" fmla="*/ 21463000 w 35242500"/>
              <a:gd name="connsiteY102" fmla="*/ 3048725 h 4870450"/>
              <a:gd name="connsiteX103" fmla="*/ 21616070 w 35242500"/>
              <a:gd name="connsiteY103" fmla="*/ 3176382 h 4870450"/>
              <a:gd name="connsiteX104" fmla="*/ 21765202 w 35242500"/>
              <a:gd name="connsiteY104" fmla="*/ 3302143 h 4870450"/>
              <a:gd name="connsiteX105" fmla="*/ 22015878 w 35242500"/>
              <a:gd name="connsiteY105" fmla="*/ 3467166 h 4870450"/>
              <a:gd name="connsiteX106" fmla="*/ 22202260 w 35242500"/>
              <a:gd name="connsiteY106" fmla="*/ 3612332 h 4870450"/>
              <a:gd name="connsiteX107" fmla="*/ 22407340 w 35242500"/>
              <a:gd name="connsiteY107" fmla="*/ 3782132 h 4870450"/>
              <a:gd name="connsiteX108" fmla="*/ 22588700 w 35242500"/>
              <a:gd name="connsiteY108" fmla="*/ 3934892 h 4870450"/>
              <a:gd name="connsiteX109" fmla="*/ 22706144 w 35242500"/>
              <a:gd name="connsiteY109" fmla="*/ 4017976 h 4870450"/>
              <a:gd name="connsiteX110" fmla="*/ 22727304 w 35242500"/>
              <a:gd name="connsiteY110" fmla="*/ 4238230 h 4870450"/>
              <a:gd name="connsiteX111" fmla="*/ 22593300 w 35242500"/>
              <a:gd name="connsiteY111" fmla="*/ 4375286 h 4870450"/>
              <a:gd name="connsiteX112" fmla="*/ 22470800 w 35242500"/>
              <a:gd name="connsiteY112" fmla="*/ 4582088 h 4870450"/>
              <a:gd name="connsiteX113" fmla="*/ 22402340 w 35242500"/>
              <a:gd name="connsiteY113" fmla="*/ 4724994 h 4870450"/>
              <a:gd name="connsiteX114" fmla="*/ 22352000 w 35242500"/>
              <a:gd name="connsiteY114" fmla="*/ 4830348 h 4870450"/>
              <a:gd name="connsiteX115" fmla="*/ 22352000 w 35242500"/>
              <a:gd name="connsiteY115" fmla="*/ 4870450 h 4870450"/>
              <a:gd name="connsiteX116" fmla="*/ 21640800 w 35242500"/>
              <a:gd name="connsiteY116" fmla="*/ 4870450 h 4870450"/>
              <a:gd name="connsiteX117" fmla="*/ 21640800 w 35242500"/>
              <a:gd name="connsiteY117" fmla="*/ 4821864 h 4870450"/>
              <a:gd name="connsiteX118" fmla="*/ 21485400 w 35242500"/>
              <a:gd name="connsiteY118" fmla="*/ 4688025 h 4870450"/>
              <a:gd name="connsiteX119" fmla="*/ 21327516 w 35242500"/>
              <a:gd name="connsiteY119" fmla="*/ 4587227 h 4870450"/>
              <a:gd name="connsiteX120" fmla="*/ 21111990 w 35242500"/>
              <a:gd name="connsiteY120" fmla="*/ 4417116 h 4870450"/>
              <a:gd name="connsiteX121" fmla="*/ 20861686 w 35242500"/>
              <a:gd name="connsiteY121" fmla="*/ 4210050 h 4870450"/>
              <a:gd name="connsiteX122" fmla="*/ 20637652 w 35242500"/>
              <a:gd name="connsiteY122" fmla="*/ 4059122 h 4870450"/>
              <a:gd name="connsiteX123" fmla="*/ 20548752 w 35242500"/>
              <a:gd name="connsiteY123" fmla="*/ 3956515 h 4870450"/>
              <a:gd name="connsiteX124" fmla="*/ 20365366 w 35242500"/>
              <a:gd name="connsiteY124" fmla="*/ 3816540 h 4870450"/>
              <a:gd name="connsiteX125" fmla="*/ 20211336 w 35242500"/>
              <a:gd name="connsiteY125" fmla="*/ 3679311 h 4870450"/>
              <a:gd name="connsiteX126" fmla="*/ 20034250 w 35242500"/>
              <a:gd name="connsiteY126" fmla="*/ 3548753 h 4870450"/>
              <a:gd name="connsiteX127" fmla="*/ 19858044 w 35242500"/>
              <a:gd name="connsiteY127" fmla="*/ 3437339 h 4870450"/>
              <a:gd name="connsiteX128" fmla="*/ 19584892 w 35242500"/>
              <a:gd name="connsiteY128" fmla="*/ 3225800 h 4870450"/>
              <a:gd name="connsiteX129" fmla="*/ 19448200 w 35242500"/>
              <a:gd name="connsiteY129" fmla="*/ 3111500 h 4870450"/>
              <a:gd name="connsiteX130" fmla="*/ 19277594 w 35242500"/>
              <a:gd name="connsiteY130" fmla="*/ 2959978 h 4870450"/>
              <a:gd name="connsiteX131" fmla="*/ 19108538 w 35242500"/>
              <a:gd name="connsiteY131" fmla="*/ 2826564 h 4870450"/>
              <a:gd name="connsiteX132" fmla="*/ 18944206 w 35242500"/>
              <a:gd name="connsiteY132" fmla="*/ 2674068 h 4870450"/>
              <a:gd name="connsiteX133" fmla="*/ 18836838 w 35242500"/>
              <a:gd name="connsiteY133" fmla="*/ 2618831 h 4870450"/>
              <a:gd name="connsiteX134" fmla="*/ 18797332 w 35242500"/>
              <a:gd name="connsiteY134" fmla="*/ 2311400 h 4870450"/>
              <a:gd name="connsiteX135" fmla="*/ 18944206 w 35242500"/>
              <a:gd name="connsiteY135" fmla="*/ 2202732 h 4870450"/>
              <a:gd name="connsiteX136" fmla="*/ 19045108 w 35242500"/>
              <a:gd name="connsiteY136" fmla="*/ 2141863 h 4870450"/>
              <a:gd name="connsiteX137" fmla="*/ 19261268 w 35242500"/>
              <a:gd name="connsiteY137" fmla="*/ 1923478 h 4870450"/>
              <a:gd name="connsiteX138" fmla="*/ 19375088 w 35242500"/>
              <a:gd name="connsiteY138" fmla="*/ 1850019 h 4870450"/>
              <a:gd name="connsiteX139" fmla="*/ 19627940 w 35242500"/>
              <a:gd name="connsiteY139" fmla="*/ 1611772 h 4870450"/>
              <a:gd name="connsiteX140" fmla="*/ 19831050 w 35242500"/>
              <a:gd name="connsiteY140" fmla="*/ 1444621 h 4870450"/>
              <a:gd name="connsiteX141" fmla="*/ 20058938 w 35242500"/>
              <a:gd name="connsiteY141" fmla="*/ 1314609 h 4870450"/>
              <a:gd name="connsiteX142" fmla="*/ 20222998 w 35242500"/>
              <a:gd name="connsiteY142" fmla="*/ 1183639 h 4870450"/>
              <a:gd name="connsiteX143" fmla="*/ 20382038 w 35242500"/>
              <a:gd name="connsiteY143" fmla="*/ 1047938 h 4870450"/>
              <a:gd name="connsiteX144" fmla="*/ 20560928 w 35242500"/>
              <a:gd name="connsiteY144" fmla="*/ 892352 h 4870450"/>
              <a:gd name="connsiteX145" fmla="*/ 20735116 w 35242500"/>
              <a:gd name="connsiteY145" fmla="*/ 757423 h 4870450"/>
              <a:gd name="connsiteX146" fmla="*/ 20836716 w 35242500"/>
              <a:gd name="connsiteY146" fmla="*/ 686833 h 4870450"/>
              <a:gd name="connsiteX147" fmla="*/ 21110632 w 35242500"/>
              <a:gd name="connsiteY147" fmla="*/ 460344 h 4870450"/>
              <a:gd name="connsiteX148" fmla="*/ 21263180 w 35242500"/>
              <a:gd name="connsiteY148" fmla="*/ 353421 h 4870450"/>
              <a:gd name="connsiteX149" fmla="*/ 21481268 w 35242500"/>
              <a:gd name="connsiteY149" fmla="*/ 176074 h 4870450"/>
              <a:gd name="connsiteX150" fmla="*/ 21640800 w 35242500"/>
              <a:gd name="connsiteY150" fmla="*/ 54936 h 4870450"/>
              <a:gd name="connsiteX151" fmla="*/ 15379700 w 35242500"/>
              <a:gd name="connsiteY151" fmla="*/ 6350 h 4870450"/>
              <a:gd name="connsiteX152" fmla="*/ 16125696 w 35242500"/>
              <a:gd name="connsiteY152" fmla="*/ 6350 h 4870450"/>
              <a:gd name="connsiteX153" fmla="*/ 16131932 w 35242500"/>
              <a:gd name="connsiteY153" fmla="*/ 61677 h 4870450"/>
              <a:gd name="connsiteX154" fmla="*/ 16310848 w 35242500"/>
              <a:gd name="connsiteY154" fmla="*/ 367808 h 4870450"/>
              <a:gd name="connsiteX155" fmla="*/ 16446500 w 35242500"/>
              <a:gd name="connsiteY155" fmla="*/ 710882 h 4870450"/>
              <a:gd name="connsiteX156" fmla="*/ 16385588 w 35242500"/>
              <a:gd name="connsiteY156" fmla="*/ 932065 h 4870450"/>
              <a:gd name="connsiteX157" fmla="*/ 16292436 w 35242500"/>
              <a:gd name="connsiteY157" fmla="*/ 959647 h 4870450"/>
              <a:gd name="connsiteX158" fmla="*/ 16140042 w 35242500"/>
              <a:gd name="connsiteY158" fmla="*/ 1101834 h 4870450"/>
              <a:gd name="connsiteX159" fmla="*/ 16073314 w 35242500"/>
              <a:gd name="connsiteY159" fmla="*/ 1190065 h 4870450"/>
              <a:gd name="connsiteX160" fmla="*/ 15982948 w 35242500"/>
              <a:gd name="connsiteY160" fmla="*/ 1220353 h 4870450"/>
              <a:gd name="connsiteX161" fmla="*/ 15793514 w 35242500"/>
              <a:gd name="connsiteY161" fmla="*/ 1382204 h 4870450"/>
              <a:gd name="connsiteX162" fmla="*/ 15625308 w 35242500"/>
              <a:gd name="connsiteY162" fmla="*/ 1517650 h 4870450"/>
              <a:gd name="connsiteX163" fmla="*/ 15398748 w 35242500"/>
              <a:gd name="connsiteY163" fmla="*/ 1691385 h 4870450"/>
              <a:gd name="connsiteX164" fmla="*/ 15196842 w 35242500"/>
              <a:gd name="connsiteY164" fmla="*/ 1840164 h 4870450"/>
              <a:gd name="connsiteX165" fmla="*/ 15009336 w 35242500"/>
              <a:gd name="connsiteY165" fmla="*/ 1988916 h 4870450"/>
              <a:gd name="connsiteX166" fmla="*/ 14950444 w 35242500"/>
              <a:gd name="connsiteY166" fmla="*/ 2067506 h 4870450"/>
              <a:gd name="connsiteX167" fmla="*/ 14687166 w 35242500"/>
              <a:gd name="connsiteY167" fmla="*/ 2236655 h 4870450"/>
              <a:gd name="connsiteX168" fmla="*/ 14562902 w 35242500"/>
              <a:gd name="connsiteY168" fmla="*/ 2342094 h 4870450"/>
              <a:gd name="connsiteX169" fmla="*/ 14559152 w 35242500"/>
              <a:gd name="connsiteY169" fmla="*/ 2534188 h 4870450"/>
              <a:gd name="connsiteX170" fmla="*/ 14690160 w 35242500"/>
              <a:gd name="connsiteY170" fmla="*/ 2644826 h 4870450"/>
              <a:gd name="connsiteX171" fmla="*/ 14870632 w 35242500"/>
              <a:gd name="connsiteY171" fmla="*/ 2769415 h 4870450"/>
              <a:gd name="connsiteX172" fmla="*/ 15026628 w 35242500"/>
              <a:gd name="connsiteY172" fmla="*/ 2905014 h 4870450"/>
              <a:gd name="connsiteX173" fmla="*/ 15201900 w 35242500"/>
              <a:gd name="connsiteY173" fmla="*/ 3022316 h 4870450"/>
              <a:gd name="connsiteX174" fmla="*/ 15398748 w 35242500"/>
              <a:gd name="connsiteY174" fmla="*/ 3159915 h 4870450"/>
              <a:gd name="connsiteX175" fmla="*/ 15612988 w 35242500"/>
              <a:gd name="connsiteY175" fmla="*/ 3327410 h 4870450"/>
              <a:gd name="connsiteX176" fmla="*/ 15815412 w 35242500"/>
              <a:gd name="connsiteY176" fmla="*/ 3517858 h 4870450"/>
              <a:gd name="connsiteX177" fmla="*/ 15932148 w 35242500"/>
              <a:gd name="connsiteY177" fmla="*/ 3610214 h 4870450"/>
              <a:gd name="connsiteX178" fmla="*/ 16135948 w 35242500"/>
              <a:gd name="connsiteY178" fmla="*/ 3766805 h 4870450"/>
              <a:gd name="connsiteX179" fmla="*/ 16282754 w 35242500"/>
              <a:gd name="connsiteY179" fmla="*/ 3900182 h 4870450"/>
              <a:gd name="connsiteX180" fmla="*/ 16440078 w 35242500"/>
              <a:gd name="connsiteY180" fmla="*/ 4169501 h 4870450"/>
              <a:gd name="connsiteX181" fmla="*/ 16310848 w 35242500"/>
              <a:gd name="connsiteY181" fmla="*/ 4508991 h 4870450"/>
              <a:gd name="connsiteX182" fmla="*/ 16131932 w 35242500"/>
              <a:gd name="connsiteY182" fmla="*/ 4815123 h 4870450"/>
              <a:gd name="connsiteX183" fmla="*/ 16125696 w 35242500"/>
              <a:gd name="connsiteY183" fmla="*/ 4870450 h 4870450"/>
              <a:gd name="connsiteX184" fmla="*/ 15379700 w 35242500"/>
              <a:gd name="connsiteY184" fmla="*/ 4870450 h 4870450"/>
              <a:gd name="connsiteX185" fmla="*/ 15379700 w 35242500"/>
              <a:gd name="connsiteY185" fmla="*/ 4826598 h 4870450"/>
              <a:gd name="connsiteX186" fmla="*/ 15170372 w 35242500"/>
              <a:gd name="connsiteY186" fmla="*/ 4650067 h 4870450"/>
              <a:gd name="connsiteX187" fmla="*/ 15074900 w 35242500"/>
              <a:gd name="connsiteY187" fmla="*/ 4546600 h 4870450"/>
              <a:gd name="connsiteX188" fmla="*/ 14966728 w 35242500"/>
              <a:gd name="connsiteY188" fmla="*/ 4430495 h 4870450"/>
              <a:gd name="connsiteX189" fmla="*/ 14853284 w 35242500"/>
              <a:gd name="connsiteY189" fmla="*/ 4393965 h 4870450"/>
              <a:gd name="connsiteX190" fmla="*/ 14678500 w 35242500"/>
              <a:gd name="connsiteY190" fmla="*/ 4245302 h 4870450"/>
              <a:gd name="connsiteX191" fmla="*/ 14513400 w 35242500"/>
              <a:gd name="connsiteY191" fmla="*/ 4129046 h 4870450"/>
              <a:gd name="connsiteX192" fmla="*/ 14285072 w 35242500"/>
              <a:gd name="connsiteY192" fmla="*/ 3942838 h 4870450"/>
              <a:gd name="connsiteX193" fmla="*/ 14125856 w 35242500"/>
              <a:gd name="connsiteY193" fmla="*/ 3811973 h 4870450"/>
              <a:gd name="connsiteX194" fmla="*/ 13957044 w 35242500"/>
              <a:gd name="connsiteY194" fmla="*/ 3669149 h 4870450"/>
              <a:gd name="connsiteX195" fmla="*/ 13766800 w 35242500"/>
              <a:gd name="connsiteY195" fmla="*/ 3518765 h 4870450"/>
              <a:gd name="connsiteX196" fmla="*/ 13674126 w 35242500"/>
              <a:gd name="connsiteY196" fmla="*/ 3489083 h 4870450"/>
              <a:gd name="connsiteX197" fmla="*/ 13632076 w 35242500"/>
              <a:gd name="connsiteY197" fmla="*/ 3414562 h 4870450"/>
              <a:gd name="connsiteX198" fmla="*/ 13456830 w 35242500"/>
              <a:gd name="connsiteY198" fmla="*/ 3277441 h 4870450"/>
              <a:gd name="connsiteX199" fmla="*/ 13216428 w 35242500"/>
              <a:gd name="connsiteY199" fmla="*/ 3106909 h 4870450"/>
              <a:gd name="connsiteX200" fmla="*/ 13011068 w 35242500"/>
              <a:gd name="connsiteY200" fmla="*/ 2960037 h 4870450"/>
              <a:gd name="connsiteX201" fmla="*/ 12809426 w 35242500"/>
              <a:gd name="connsiteY201" fmla="*/ 2767705 h 4870450"/>
              <a:gd name="connsiteX202" fmla="*/ 12640120 w 35242500"/>
              <a:gd name="connsiteY202" fmla="*/ 2632935 h 4870450"/>
              <a:gd name="connsiteX203" fmla="*/ 12509500 w 35242500"/>
              <a:gd name="connsiteY203" fmla="*/ 2438400 h 4870450"/>
              <a:gd name="connsiteX204" fmla="*/ 12555372 w 35242500"/>
              <a:gd name="connsiteY204" fmla="*/ 2264744 h 4870450"/>
              <a:gd name="connsiteX205" fmla="*/ 12657156 w 35242500"/>
              <a:gd name="connsiteY205" fmla="*/ 2223143 h 4870450"/>
              <a:gd name="connsiteX206" fmla="*/ 12822510 w 35242500"/>
              <a:gd name="connsiteY206" fmla="*/ 2057400 h 4870450"/>
              <a:gd name="connsiteX207" fmla="*/ 12872558 w 35242500"/>
              <a:gd name="connsiteY207" fmla="*/ 1968500 h 4870450"/>
              <a:gd name="connsiteX208" fmla="*/ 13005284 w 35242500"/>
              <a:gd name="connsiteY208" fmla="*/ 1911865 h 4870450"/>
              <a:gd name="connsiteX209" fmla="*/ 13246028 w 35242500"/>
              <a:gd name="connsiteY209" fmla="*/ 1732712 h 4870450"/>
              <a:gd name="connsiteX210" fmla="*/ 13471672 w 35242500"/>
              <a:gd name="connsiteY210" fmla="*/ 1587166 h 4870450"/>
              <a:gd name="connsiteX211" fmla="*/ 13634100 w 35242500"/>
              <a:gd name="connsiteY211" fmla="*/ 1438994 h 4870450"/>
              <a:gd name="connsiteX212" fmla="*/ 13785848 w 35242500"/>
              <a:gd name="connsiteY212" fmla="*/ 1326911 h 4870450"/>
              <a:gd name="connsiteX213" fmla="*/ 13964856 w 35242500"/>
              <a:gd name="connsiteY213" fmla="*/ 1197756 h 4870450"/>
              <a:gd name="connsiteX214" fmla="*/ 14141448 w 35242500"/>
              <a:gd name="connsiteY214" fmla="*/ 1037498 h 4870450"/>
              <a:gd name="connsiteX215" fmla="*/ 14247070 w 35242500"/>
              <a:gd name="connsiteY215" fmla="*/ 957013 h 4870450"/>
              <a:gd name="connsiteX216" fmla="*/ 14504736 w 35242500"/>
              <a:gd name="connsiteY216" fmla="*/ 740869 h 4870450"/>
              <a:gd name="connsiteX217" fmla="*/ 14673294 w 35242500"/>
              <a:gd name="connsiteY217" fmla="*/ 611449 h 4870450"/>
              <a:gd name="connsiteX218" fmla="*/ 14966164 w 35242500"/>
              <a:gd name="connsiteY218" fmla="*/ 433838 h 4870450"/>
              <a:gd name="connsiteX219" fmla="*/ 15074932 w 35242500"/>
              <a:gd name="connsiteY219" fmla="*/ 331809 h 4870450"/>
              <a:gd name="connsiteX220" fmla="*/ 15191898 w 35242500"/>
              <a:gd name="connsiteY220" fmla="*/ 203650 h 4870450"/>
              <a:gd name="connsiteX221" fmla="*/ 15282016 w 35242500"/>
              <a:gd name="connsiteY221" fmla="*/ 183969 h 4870450"/>
              <a:gd name="connsiteX222" fmla="*/ 15379700 w 35242500"/>
              <a:gd name="connsiteY222" fmla="*/ 50202 h 4870450"/>
              <a:gd name="connsiteX223" fmla="*/ 9055099 w 35242500"/>
              <a:gd name="connsiteY223" fmla="*/ 6350 h 4870450"/>
              <a:gd name="connsiteX224" fmla="*/ 9801097 w 35242500"/>
              <a:gd name="connsiteY224" fmla="*/ 6350 h 4870450"/>
              <a:gd name="connsiteX225" fmla="*/ 9807409 w 35242500"/>
              <a:gd name="connsiteY225" fmla="*/ 62350 h 4870450"/>
              <a:gd name="connsiteX226" fmla="*/ 9886097 w 35242500"/>
              <a:gd name="connsiteY226" fmla="*/ 293525 h 4870450"/>
              <a:gd name="connsiteX227" fmla="*/ 10036738 w 35242500"/>
              <a:gd name="connsiteY227" fmla="*/ 462745 h 4870450"/>
              <a:gd name="connsiteX228" fmla="*/ 10128203 w 35242500"/>
              <a:gd name="connsiteY228" fmla="*/ 706682 h 4870450"/>
              <a:gd name="connsiteX229" fmla="*/ 10134600 w 35242500"/>
              <a:gd name="connsiteY229" fmla="*/ 854564 h 4870450"/>
              <a:gd name="connsiteX230" fmla="*/ 10098676 w 35242500"/>
              <a:gd name="connsiteY230" fmla="*/ 893019 h 4870450"/>
              <a:gd name="connsiteX231" fmla="*/ 9991626 w 35242500"/>
              <a:gd name="connsiteY231" fmla="*/ 952152 h 4870450"/>
              <a:gd name="connsiteX232" fmla="*/ 9823573 w 35242500"/>
              <a:gd name="connsiteY232" fmla="*/ 1090777 h 4870450"/>
              <a:gd name="connsiteX233" fmla="*/ 9757000 w 35242500"/>
              <a:gd name="connsiteY233" fmla="*/ 1176558 h 4870450"/>
              <a:gd name="connsiteX234" fmla="*/ 9567977 w 35242500"/>
              <a:gd name="connsiteY234" fmla="*/ 1273944 h 4870450"/>
              <a:gd name="connsiteX235" fmla="*/ 9461749 w 35242500"/>
              <a:gd name="connsiteY235" fmla="*/ 1371600 h 4870450"/>
              <a:gd name="connsiteX236" fmla="*/ 9220528 w 35242500"/>
              <a:gd name="connsiteY236" fmla="*/ 1572224 h 4870450"/>
              <a:gd name="connsiteX237" fmla="*/ 9042035 w 35242500"/>
              <a:gd name="connsiteY237" fmla="*/ 1721419 h 4870450"/>
              <a:gd name="connsiteX238" fmla="*/ 8910123 w 35242500"/>
              <a:gd name="connsiteY238" fmla="*/ 1822450 h 4870450"/>
              <a:gd name="connsiteX239" fmla="*/ 8823769 w 35242500"/>
              <a:gd name="connsiteY239" fmla="*/ 1836474 h 4870450"/>
              <a:gd name="connsiteX240" fmla="*/ 8689166 w 35242500"/>
              <a:gd name="connsiteY240" fmla="*/ 1980222 h 4870450"/>
              <a:gd name="connsiteX241" fmla="*/ 8582493 w 35242500"/>
              <a:gd name="connsiteY241" fmla="*/ 2076000 h 4870450"/>
              <a:gd name="connsiteX242" fmla="*/ 8322432 w 35242500"/>
              <a:gd name="connsiteY242" fmla="*/ 2271078 h 4870450"/>
              <a:gd name="connsiteX243" fmla="*/ 8228298 w 35242500"/>
              <a:gd name="connsiteY243" fmla="*/ 2343806 h 4870450"/>
              <a:gd name="connsiteX244" fmla="*/ 8227750 w 35242500"/>
              <a:gd name="connsiteY244" fmla="*/ 2532716 h 4870450"/>
              <a:gd name="connsiteX245" fmla="*/ 8392657 w 35242500"/>
              <a:gd name="connsiteY245" fmla="*/ 2685715 h 4870450"/>
              <a:gd name="connsiteX246" fmla="*/ 8468858 w 35242500"/>
              <a:gd name="connsiteY246" fmla="*/ 2742866 h 4870450"/>
              <a:gd name="connsiteX247" fmla="*/ 8687711 w 35242500"/>
              <a:gd name="connsiteY247" fmla="*/ 2893101 h 4870450"/>
              <a:gd name="connsiteX248" fmla="*/ 8781528 w 35242500"/>
              <a:gd name="connsiteY248" fmla="*/ 3012820 h 4870450"/>
              <a:gd name="connsiteX249" fmla="*/ 9034268 w 35242500"/>
              <a:gd name="connsiteY249" fmla="*/ 3147638 h 4870450"/>
              <a:gd name="connsiteX250" fmla="*/ 9232900 w 35242500"/>
              <a:gd name="connsiteY250" fmla="*/ 3302136 h 4870450"/>
              <a:gd name="connsiteX251" fmla="*/ 9460632 w 35242500"/>
              <a:gd name="connsiteY251" fmla="*/ 3478625 h 4870450"/>
              <a:gd name="connsiteX252" fmla="*/ 9644057 w 35242500"/>
              <a:gd name="connsiteY252" fmla="*/ 3627424 h 4870450"/>
              <a:gd name="connsiteX253" fmla="*/ 9825072 w 35242500"/>
              <a:gd name="connsiteY253" fmla="*/ 3792362 h 4870450"/>
              <a:gd name="connsiteX254" fmla="*/ 9922844 w 35242500"/>
              <a:gd name="connsiteY254" fmla="*/ 3896214 h 4870450"/>
              <a:gd name="connsiteX255" fmla="*/ 10128203 w 35242500"/>
              <a:gd name="connsiteY255" fmla="*/ 4161210 h 4870450"/>
              <a:gd name="connsiteX256" fmla="*/ 10036738 w 35242500"/>
              <a:gd name="connsiteY256" fmla="*/ 4401355 h 4870450"/>
              <a:gd name="connsiteX257" fmla="*/ 9807409 w 35242500"/>
              <a:gd name="connsiteY257" fmla="*/ 4814450 h 4870450"/>
              <a:gd name="connsiteX258" fmla="*/ 9801097 w 35242500"/>
              <a:gd name="connsiteY258" fmla="*/ 4870450 h 4870450"/>
              <a:gd name="connsiteX259" fmla="*/ 9055099 w 35242500"/>
              <a:gd name="connsiteY259" fmla="*/ 4870450 h 4870450"/>
              <a:gd name="connsiteX260" fmla="*/ 9055099 w 35242500"/>
              <a:gd name="connsiteY260" fmla="*/ 4819073 h 4870450"/>
              <a:gd name="connsiteX261" fmla="*/ 8832876 w 35242500"/>
              <a:gd name="connsiteY261" fmla="*/ 4656762 h 4870450"/>
              <a:gd name="connsiteX262" fmla="*/ 8755369 w 35242500"/>
              <a:gd name="connsiteY262" fmla="*/ 4572477 h 4870450"/>
              <a:gd name="connsiteX263" fmla="*/ 8568069 w 35242500"/>
              <a:gd name="connsiteY263" fmla="*/ 4419195 h 4870450"/>
              <a:gd name="connsiteX264" fmla="*/ 8343144 w 35242500"/>
              <a:gd name="connsiteY264" fmla="*/ 4266218 h 4870450"/>
              <a:gd name="connsiteX265" fmla="*/ 8110437 w 35242500"/>
              <a:gd name="connsiteY265" fmla="*/ 4089376 h 4870450"/>
              <a:gd name="connsiteX266" fmla="*/ 7967298 w 35242500"/>
              <a:gd name="connsiteY266" fmla="*/ 3957627 h 4870450"/>
              <a:gd name="connsiteX267" fmla="*/ 7798861 w 35242500"/>
              <a:gd name="connsiteY267" fmla="*/ 3815640 h 4870450"/>
              <a:gd name="connsiteX268" fmla="*/ 7632794 w 35242500"/>
              <a:gd name="connsiteY268" fmla="*/ 3675464 h 4870450"/>
              <a:gd name="connsiteX269" fmla="*/ 7573056 w 35242500"/>
              <a:gd name="connsiteY269" fmla="*/ 3590495 h 4870450"/>
              <a:gd name="connsiteX270" fmla="*/ 7371510 w 35242500"/>
              <a:gd name="connsiteY270" fmla="*/ 3516225 h 4870450"/>
              <a:gd name="connsiteX271" fmla="*/ 7302680 w 35242500"/>
              <a:gd name="connsiteY271" fmla="*/ 3440130 h 4870450"/>
              <a:gd name="connsiteX272" fmla="*/ 7137401 w 35242500"/>
              <a:gd name="connsiteY272" fmla="*/ 3289129 h 4870450"/>
              <a:gd name="connsiteX273" fmla="*/ 6870320 w 35242500"/>
              <a:gd name="connsiteY273" fmla="*/ 3106054 h 4870450"/>
              <a:gd name="connsiteX274" fmla="*/ 6659341 w 35242500"/>
              <a:gd name="connsiteY274" fmla="*/ 2944641 h 4870450"/>
              <a:gd name="connsiteX275" fmla="*/ 6507370 w 35242500"/>
              <a:gd name="connsiteY275" fmla="*/ 2799399 h 4870450"/>
              <a:gd name="connsiteX276" fmla="*/ 6306874 w 35242500"/>
              <a:gd name="connsiteY276" fmla="*/ 2638380 h 4870450"/>
              <a:gd name="connsiteX277" fmla="*/ 6191249 w 35242500"/>
              <a:gd name="connsiteY277" fmla="*/ 2425700 h 4870450"/>
              <a:gd name="connsiteX278" fmla="*/ 6415947 w 35242500"/>
              <a:gd name="connsiteY278" fmla="*/ 2176487 h 4870450"/>
              <a:gd name="connsiteX279" fmla="*/ 6507370 w 35242500"/>
              <a:gd name="connsiteY279" fmla="*/ 2077401 h 4870450"/>
              <a:gd name="connsiteX280" fmla="*/ 6661151 w 35242500"/>
              <a:gd name="connsiteY280" fmla="*/ 1910530 h 4870450"/>
              <a:gd name="connsiteX281" fmla="*/ 6800849 w 35242500"/>
              <a:gd name="connsiteY281" fmla="*/ 1816264 h 4870450"/>
              <a:gd name="connsiteX282" fmla="*/ 7102294 w 35242500"/>
              <a:gd name="connsiteY282" fmla="*/ 1584300 h 4870450"/>
              <a:gd name="connsiteX283" fmla="*/ 7283450 w 35242500"/>
              <a:gd name="connsiteY283" fmla="*/ 1432680 h 4870450"/>
              <a:gd name="connsiteX284" fmla="*/ 7404100 w 35242500"/>
              <a:gd name="connsiteY284" fmla="*/ 1333129 h 4870450"/>
              <a:gd name="connsiteX285" fmla="*/ 7519708 w 35242500"/>
              <a:gd name="connsiteY285" fmla="*/ 1306605 h 4870450"/>
              <a:gd name="connsiteX286" fmla="*/ 7644318 w 35242500"/>
              <a:gd name="connsiteY286" fmla="*/ 1186502 h 4870450"/>
              <a:gd name="connsiteX287" fmla="*/ 7800439 w 35242500"/>
              <a:gd name="connsiteY287" fmla="*/ 1060673 h 4870450"/>
              <a:gd name="connsiteX288" fmla="*/ 7911734 w 35242500"/>
              <a:gd name="connsiteY288" fmla="*/ 987255 h 4870450"/>
              <a:gd name="connsiteX289" fmla="*/ 8126311 w 35242500"/>
              <a:gd name="connsiteY289" fmla="*/ 767699 h 4870450"/>
              <a:gd name="connsiteX290" fmla="*/ 8272655 w 35242500"/>
              <a:gd name="connsiteY290" fmla="*/ 672449 h 4870450"/>
              <a:gd name="connsiteX291" fmla="*/ 8571199 w 35242500"/>
              <a:gd name="connsiteY291" fmla="*/ 452117 h 4870450"/>
              <a:gd name="connsiteX292" fmla="*/ 8749090 w 35242500"/>
              <a:gd name="connsiteY292" fmla="*/ 297454 h 4870450"/>
              <a:gd name="connsiteX293" fmla="*/ 8782240 w 35242500"/>
              <a:gd name="connsiteY293" fmla="*/ 215900 h 4870450"/>
              <a:gd name="connsiteX294" fmla="*/ 8890094 w 35242500"/>
              <a:gd name="connsiteY294" fmla="*/ 181209 h 4870450"/>
              <a:gd name="connsiteX295" fmla="*/ 9055099 w 35242500"/>
              <a:gd name="connsiteY295" fmla="*/ 55743 h 4870450"/>
              <a:gd name="connsiteX296" fmla="*/ 2730501 w 35242500"/>
              <a:gd name="connsiteY296" fmla="*/ 6350 h 4870450"/>
              <a:gd name="connsiteX297" fmla="*/ 3441701 w 35242500"/>
              <a:gd name="connsiteY297" fmla="*/ 6350 h 4870450"/>
              <a:gd name="connsiteX298" fmla="*/ 3441701 w 35242500"/>
              <a:gd name="connsiteY298" fmla="*/ 49417 h 4870450"/>
              <a:gd name="connsiteX299" fmla="*/ 3490114 w 35242500"/>
              <a:gd name="connsiteY299" fmla="*/ 151070 h 4870450"/>
              <a:gd name="connsiteX300" fmla="*/ 3548516 w 35242500"/>
              <a:gd name="connsiteY300" fmla="*/ 269928 h 4870450"/>
              <a:gd name="connsiteX301" fmla="*/ 3590386 w 35242500"/>
              <a:gd name="connsiteY301" fmla="*/ 391040 h 4870450"/>
              <a:gd name="connsiteX302" fmla="*/ 3687556 w 35242500"/>
              <a:gd name="connsiteY302" fmla="*/ 481726 h 4870450"/>
              <a:gd name="connsiteX303" fmla="*/ 3824564 w 35242500"/>
              <a:gd name="connsiteY303" fmla="*/ 646139 h 4870450"/>
              <a:gd name="connsiteX304" fmla="*/ 3823259 w 35242500"/>
              <a:gd name="connsiteY304" fmla="*/ 789861 h 4870450"/>
              <a:gd name="connsiteX305" fmla="*/ 3686639 w 35242500"/>
              <a:gd name="connsiteY305" fmla="*/ 926190 h 4870450"/>
              <a:gd name="connsiteX306" fmla="*/ 3459559 w 35242500"/>
              <a:gd name="connsiteY306" fmla="*/ 1143844 h 4870450"/>
              <a:gd name="connsiteX307" fmla="*/ 3322430 w 35242500"/>
              <a:gd name="connsiteY307" fmla="*/ 1243577 h 4870450"/>
              <a:gd name="connsiteX308" fmla="*/ 3100258 w 35242500"/>
              <a:gd name="connsiteY308" fmla="*/ 1415215 h 4870450"/>
              <a:gd name="connsiteX309" fmla="*/ 2892247 w 35242500"/>
              <a:gd name="connsiteY309" fmla="*/ 1560054 h 4870450"/>
              <a:gd name="connsiteX310" fmla="*/ 2694197 w 35242500"/>
              <a:gd name="connsiteY310" fmla="*/ 1710124 h 4870450"/>
              <a:gd name="connsiteX311" fmla="*/ 2607071 w 35242500"/>
              <a:gd name="connsiteY311" fmla="*/ 1794581 h 4870450"/>
              <a:gd name="connsiteX312" fmla="*/ 2348833 w 35242500"/>
              <a:gd name="connsiteY312" fmla="*/ 1966277 h 4870450"/>
              <a:gd name="connsiteX313" fmla="*/ 2272632 w 35242500"/>
              <a:gd name="connsiteY313" fmla="*/ 2053758 h 4870450"/>
              <a:gd name="connsiteX314" fmla="*/ 2046601 w 35242500"/>
              <a:gd name="connsiteY314" fmla="*/ 2205488 h 4870450"/>
              <a:gd name="connsiteX315" fmla="*/ 1909128 w 35242500"/>
              <a:gd name="connsiteY315" fmla="*/ 2318118 h 4870450"/>
              <a:gd name="connsiteX316" fmla="*/ 1822451 w 35242500"/>
              <a:gd name="connsiteY316" fmla="*/ 2425835 h 4870450"/>
              <a:gd name="connsiteX317" fmla="*/ 1906741 w 35242500"/>
              <a:gd name="connsiteY317" fmla="*/ 2533417 h 4870450"/>
              <a:gd name="connsiteX318" fmla="*/ 2048190 w 35242500"/>
              <a:gd name="connsiteY318" fmla="*/ 2661648 h 4870450"/>
              <a:gd name="connsiteX319" fmla="*/ 2167100 w 35242500"/>
              <a:gd name="connsiteY319" fmla="*/ 2753863 h 4870450"/>
              <a:gd name="connsiteX320" fmla="*/ 2350845 w 35242500"/>
              <a:gd name="connsiteY320" fmla="*/ 2889250 h 4870450"/>
              <a:gd name="connsiteX321" fmla="*/ 2541047 w 35242500"/>
              <a:gd name="connsiteY321" fmla="*/ 3047323 h 4870450"/>
              <a:gd name="connsiteX322" fmla="*/ 2663826 w 35242500"/>
              <a:gd name="connsiteY322" fmla="*/ 3113305 h 4870450"/>
              <a:gd name="connsiteX323" fmla="*/ 2705101 w 35242500"/>
              <a:gd name="connsiteY323" fmla="*/ 3177253 h 4870450"/>
              <a:gd name="connsiteX324" fmla="*/ 2864623 w 35242500"/>
              <a:gd name="connsiteY324" fmla="*/ 3307665 h 4870450"/>
              <a:gd name="connsiteX325" fmla="*/ 3107437 w 35242500"/>
              <a:gd name="connsiteY325" fmla="*/ 3469812 h 4870450"/>
              <a:gd name="connsiteX326" fmla="*/ 3316654 w 35242500"/>
              <a:gd name="connsiteY326" fmla="*/ 3627365 h 4870450"/>
              <a:gd name="connsiteX327" fmla="*/ 3491955 w 35242500"/>
              <a:gd name="connsiteY327" fmla="*/ 3781398 h 4870450"/>
              <a:gd name="connsiteX328" fmla="*/ 3686639 w 35242500"/>
              <a:gd name="connsiteY328" fmla="*/ 3937910 h 4870450"/>
              <a:gd name="connsiteX329" fmla="*/ 3823259 w 35242500"/>
              <a:gd name="connsiteY329" fmla="*/ 4086940 h 4870450"/>
              <a:gd name="connsiteX330" fmla="*/ 3824564 w 35242500"/>
              <a:gd name="connsiteY330" fmla="*/ 4230661 h 4870450"/>
              <a:gd name="connsiteX331" fmla="*/ 3683000 w 35242500"/>
              <a:gd name="connsiteY331" fmla="*/ 4375286 h 4870450"/>
              <a:gd name="connsiteX332" fmla="*/ 3548948 w 35242500"/>
              <a:gd name="connsiteY332" fmla="*/ 4565650 h 4870450"/>
              <a:gd name="connsiteX333" fmla="*/ 3466439 w 35242500"/>
              <a:gd name="connsiteY333" fmla="*/ 4730750 h 4870450"/>
              <a:gd name="connsiteX334" fmla="*/ 3441701 w 35242500"/>
              <a:gd name="connsiteY334" fmla="*/ 4837865 h 4870450"/>
              <a:gd name="connsiteX335" fmla="*/ 3441701 w 35242500"/>
              <a:gd name="connsiteY335" fmla="*/ 4870450 h 4870450"/>
              <a:gd name="connsiteX336" fmla="*/ 2730501 w 35242500"/>
              <a:gd name="connsiteY336" fmla="*/ 4870450 h 4870450"/>
              <a:gd name="connsiteX337" fmla="*/ 2730501 w 35242500"/>
              <a:gd name="connsiteY337" fmla="*/ 4821864 h 4870450"/>
              <a:gd name="connsiteX338" fmla="*/ 2524175 w 35242500"/>
              <a:gd name="connsiteY338" fmla="*/ 4673838 h 4870450"/>
              <a:gd name="connsiteX339" fmla="*/ 2417614 w 35242500"/>
              <a:gd name="connsiteY339" fmla="*/ 4587399 h 4870450"/>
              <a:gd name="connsiteX340" fmla="*/ 2179987 w 35242500"/>
              <a:gd name="connsiteY340" fmla="*/ 4404387 h 4870450"/>
              <a:gd name="connsiteX341" fmla="*/ 2008536 w 35242500"/>
              <a:gd name="connsiteY341" fmla="*/ 4282044 h 4870450"/>
              <a:gd name="connsiteX342" fmla="*/ 1788165 w 35242500"/>
              <a:gd name="connsiteY342" fmla="*/ 4089650 h 4870450"/>
              <a:gd name="connsiteX343" fmla="*/ 1632385 w 35242500"/>
              <a:gd name="connsiteY343" fmla="*/ 3949700 h 4870450"/>
              <a:gd name="connsiteX344" fmla="*/ 1490590 w 35242500"/>
              <a:gd name="connsiteY344" fmla="*/ 3827568 h 4870450"/>
              <a:gd name="connsiteX345" fmla="*/ 1299750 w 35242500"/>
              <a:gd name="connsiteY345" fmla="*/ 3680962 h 4870450"/>
              <a:gd name="connsiteX346" fmla="*/ 1079501 w 35242500"/>
              <a:gd name="connsiteY346" fmla="*/ 3536061 h 4870450"/>
              <a:gd name="connsiteX347" fmla="*/ 965200 w 35242500"/>
              <a:gd name="connsiteY347" fmla="*/ 3457011 h 4870450"/>
              <a:gd name="connsiteX348" fmla="*/ 703267 w 35242500"/>
              <a:gd name="connsiteY348" fmla="*/ 3245539 h 4870450"/>
              <a:gd name="connsiteX349" fmla="*/ 523935 w 35242500"/>
              <a:gd name="connsiteY349" fmla="*/ 3092393 h 4870450"/>
              <a:gd name="connsiteX350" fmla="*/ 340286 w 35242500"/>
              <a:gd name="connsiteY350" fmla="*/ 2950140 h 4870450"/>
              <a:gd name="connsiteX351" fmla="*/ 220470 w 35242500"/>
              <a:gd name="connsiteY351" fmla="*/ 2873729 h 4870450"/>
              <a:gd name="connsiteX352" fmla="*/ 190500 w 35242500"/>
              <a:gd name="connsiteY352" fmla="*/ 2807857 h 4870450"/>
              <a:gd name="connsiteX353" fmla="*/ 147725 w 35242500"/>
              <a:gd name="connsiteY353" fmla="*/ 2744104 h 4870450"/>
              <a:gd name="connsiteX354" fmla="*/ 52476 w 35242500"/>
              <a:gd name="connsiteY354" fmla="*/ 2698750 h 4870450"/>
              <a:gd name="connsiteX355" fmla="*/ 0 w 35242500"/>
              <a:gd name="connsiteY355" fmla="*/ 2698750 h 4870450"/>
              <a:gd name="connsiteX356" fmla="*/ 0 w 35242500"/>
              <a:gd name="connsiteY356" fmla="*/ 2178050 h 4870450"/>
              <a:gd name="connsiteX357" fmla="*/ 52476 w 35242500"/>
              <a:gd name="connsiteY357" fmla="*/ 2178050 h 4870450"/>
              <a:gd name="connsiteX358" fmla="*/ 147725 w 35242500"/>
              <a:gd name="connsiteY358" fmla="*/ 2132696 h 4870450"/>
              <a:gd name="connsiteX359" fmla="*/ 190500 w 35242500"/>
              <a:gd name="connsiteY359" fmla="*/ 2065739 h 4870450"/>
              <a:gd name="connsiteX360" fmla="*/ 346174 w 35242500"/>
              <a:gd name="connsiteY360" fmla="*/ 1916870 h 4870450"/>
              <a:gd name="connsiteX361" fmla="*/ 533401 w 35242500"/>
              <a:gd name="connsiteY361" fmla="*/ 1781390 h 4870450"/>
              <a:gd name="connsiteX362" fmla="*/ 705221 w 35242500"/>
              <a:gd name="connsiteY362" fmla="*/ 1627204 h 4870450"/>
              <a:gd name="connsiteX363" fmla="*/ 850449 w 35242500"/>
              <a:gd name="connsiteY363" fmla="*/ 1528380 h 4870450"/>
              <a:gd name="connsiteX364" fmla="*/ 1125683 w 35242500"/>
              <a:gd name="connsiteY364" fmla="*/ 1320632 h 4870450"/>
              <a:gd name="connsiteX365" fmla="*/ 1322278 w 35242500"/>
              <a:gd name="connsiteY365" fmla="*/ 1168019 h 4870450"/>
              <a:gd name="connsiteX366" fmla="*/ 1466851 w 35242500"/>
              <a:gd name="connsiteY366" fmla="*/ 1041613 h 4870450"/>
              <a:gd name="connsiteX367" fmla="*/ 1572899 w 35242500"/>
              <a:gd name="connsiteY367" fmla="*/ 992683 h 4870450"/>
              <a:gd name="connsiteX368" fmla="*/ 1697589 w 35242500"/>
              <a:gd name="connsiteY368" fmla="*/ 816377 h 4870450"/>
              <a:gd name="connsiteX369" fmla="*/ 1799585 w 35242500"/>
              <a:gd name="connsiteY369" fmla="*/ 768417 h 4870450"/>
              <a:gd name="connsiteX370" fmla="*/ 1930038 w 35242500"/>
              <a:gd name="connsiteY370" fmla="*/ 681531 h 4870450"/>
              <a:gd name="connsiteX371" fmla="*/ 2192962 w 35242500"/>
              <a:gd name="connsiteY371" fmla="*/ 454860 h 4870450"/>
              <a:gd name="connsiteX372" fmla="*/ 2339862 w 35242500"/>
              <a:gd name="connsiteY372" fmla="*/ 369119 h 4870450"/>
              <a:gd name="connsiteX373" fmla="*/ 2425637 w 35242500"/>
              <a:gd name="connsiteY373" fmla="*/ 279487 h 4870450"/>
              <a:gd name="connsiteX374" fmla="*/ 2616201 w 35242500"/>
              <a:gd name="connsiteY374" fmla="*/ 156471 h 4870450"/>
              <a:gd name="connsiteX375" fmla="*/ 2730501 w 35242500"/>
              <a:gd name="connsiteY375" fmla="*/ 54936 h 4870450"/>
              <a:gd name="connsiteX376" fmla="*/ 28708348 w 35242500"/>
              <a:gd name="connsiteY376" fmla="*/ 0 h 4870450"/>
              <a:gd name="connsiteX377" fmla="*/ 28722528 w 35242500"/>
              <a:gd name="connsiteY377" fmla="*/ 70480 h 4870450"/>
              <a:gd name="connsiteX378" fmla="*/ 28744682 w 35242500"/>
              <a:gd name="connsiteY378" fmla="*/ 159380 h 4870450"/>
              <a:gd name="connsiteX379" fmla="*/ 28784892 w 35242500"/>
              <a:gd name="connsiteY379" fmla="*/ 255839 h 4870450"/>
              <a:gd name="connsiteX380" fmla="*/ 28938088 w 35242500"/>
              <a:gd name="connsiteY380" fmla="*/ 459318 h 4870450"/>
              <a:gd name="connsiteX381" fmla="*/ 29037888 w 35242500"/>
              <a:gd name="connsiteY381" fmla="*/ 622085 h 4870450"/>
              <a:gd name="connsiteX382" fmla="*/ 29010956 w 35242500"/>
              <a:gd name="connsiteY382" fmla="*/ 897771 h 4870450"/>
              <a:gd name="connsiteX383" fmla="*/ 28906456 w 35242500"/>
              <a:gd name="connsiteY383" fmla="*/ 952020 h 4870450"/>
              <a:gd name="connsiteX384" fmla="*/ 28728038 w 35242500"/>
              <a:gd name="connsiteY384" fmla="*/ 1103478 h 4870450"/>
              <a:gd name="connsiteX385" fmla="*/ 28643556 w 35242500"/>
              <a:gd name="connsiteY385" fmla="*/ 1196475 h 4870450"/>
              <a:gd name="connsiteX386" fmla="*/ 28326782 w 35242500"/>
              <a:gd name="connsiteY386" fmla="*/ 1436733 h 4870450"/>
              <a:gd name="connsiteX387" fmla="*/ 28149352 w 35242500"/>
              <a:gd name="connsiteY387" fmla="*/ 1553930 h 4870450"/>
              <a:gd name="connsiteX388" fmla="*/ 27904330 w 35242500"/>
              <a:gd name="connsiteY388" fmla="*/ 1767302 h 4870450"/>
              <a:gd name="connsiteX389" fmla="*/ 27818710 w 35242500"/>
              <a:gd name="connsiteY389" fmla="*/ 1815135 h 4870450"/>
              <a:gd name="connsiteX390" fmla="*/ 27698700 w 35242500"/>
              <a:gd name="connsiteY390" fmla="*/ 1844920 h 4870450"/>
              <a:gd name="connsiteX391" fmla="*/ 27597100 w 35242500"/>
              <a:gd name="connsiteY391" fmla="*/ 1952289 h 4870450"/>
              <a:gd name="connsiteX392" fmla="*/ 27550912 w 35242500"/>
              <a:gd name="connsiteY392" fmla="*/ 2051353 h 4870450"/>
              <a:gd name="connsiteX393" fmla="*/ 27442964 w 35242500"/>
              <a:gd name="connsiteY393" fmla="*/ 2093613 h 4870450"/>
              <a:gd name="connsiteX394" fmla="*/ 27279600 w 35242500"/>
              <a:gd name="connsiteY394" fmla="*/ 2200196 h 4870450"/>
              <a:gd name="connsiteX395" fmla="*/ 27152600 w 35242500"/>
              <a:gd name="connsiteY395" fmla="*/ 2317010 h 4870450"/>
              <a:gd name="connsiteX396" fmla="*/ 27051000 w 35242500"/>
              <a:gd name="connsiteY396" fmla="*/ 2440422 h 4870450"/>
              <a:gd name="connsiteX397" fmla="*/ 27096196 w 35242500"/>
              <a:gd name="connsiteY397" fmla="*/ 2502522 h 4870450"/>
              <a:gd name="connsiteX398" fmla="*/ 27285640 w 35242500"/>
              <a:gd name="connsiteY398" fmla="*/ 2660111 h 4870450"/>
              <a:gd name="connsiteX399" fmla="*/ 27446912 w 35242500"/>
              <a:gd name="connsiteY399" fmla="*/ 2775839 h 4870450"/>
              <a:gd name="connsiteX400" fmla="*/ 27556192 w 35242500"/>
              <a:gd name="connsiteY400" fmla="*/ 2817666 h 4870450"/>
              <a:gd name="connsiteX401" fmla="*/ 27607526 w 35242500"/>
              <a:gd name="connsiteY401" fmla="*/ 2907428 h 4870450"/>
              <a:gd name="connsiteX402" fmla="*/ 27776156 w 35242500"/>
              <a:gd name="connsiteY402" fmla="*/ 3036489 h 4870450"/>
              <a:gd name="connsiteX403" fmla="*/ 27933672 w 35242500"/>
              <a:gd name="connsiteY403" fmla="*/ 3130594 h 4870450"/>
              <a:gd name="connsiteX404" fmla="*/ 28163300 w 35242500"/>
              <a:gd name="connsiteY404" fmla="*/ 3321553 h 4870450"/>
              <a:gd name="connsiteX405" fmla="*/ 28329564 w 35242500"/>
              <a:gd name="connsiteY405" fmla="*/ 3430301 h 4870450"/>
              <a:gd name="connsiteX406" fmla="*/ 28520748 w 35242500"/>
              <a:gd name="connsiteY406" fmla="*/ 3612998 h 4870450"/>
              <a:gd name="connsiteX407" fmla="*/ 28630300 w 35242500"/>
              <a:gd name="connsiteY407" fmla="*/ 3661277 h 4870450"/>
              <a:gd name="connsiteX408" fmla="*/ 28727266 w 35242500"/>
              <a:gd name="connsiteY408" fmla="*/ 3771605 h 4870450"/>
              <a:gd name="connsiteX409" fmla="*/ 28899300 w 35242500"/>
              <a:gd name="connsiteY409" fmla="*/ 3923885 h 4870450"/>
              <a:gd name="connsiteX410" fmla="*/ 29038004 w 35242500"/>
              <a:gd name="connsiteY410" fmla="*/ 4076485 h 4870450"/>
              <a:gd name="connsiteX411" fmla="*/ 29037908 w 35242500"/>
              <a:gd name="connsiteY411" fmla="*/ 4241585 h 4870450"/>
              <a:gd name="connsiteX412" fmla="*/ 28938088 w 35242500"/>
              <a:gd name="connsiteY412" fmla="*/ 4417482 h 4870450"/>
              <a:gd name="connsiteX413" fmla="*/ 28727400 w 35242500"/>
              <a:gd name="connsiteY413" fmla="*/ 4818394 h 4870450"/>
              <a:gd name="connsiteX414" fmla="*/ 28727400 w 35242500"/>
              <a:gd name="connsiteY414" fmla="*/ 4870450 h 4870450"/>
              <a:gd name="connsiteX415" fmla="*/ 27965400 w 35242500"/>
              <a:gd name="connsiteY415" fmla="*/ 4870450 h 4870450"/>
              <a:gd name="connsiteX416" fmla="*/ 27965400 w 35242500"/>
              <a:gd name="connsiteY416" fmla="*/ 4825165 h 4870450"/>
              <a:gd name="connsiteX417" fmla="*/ 27951676 w 35242500"/>
              <a:gd name="connsiteY417" fmla="*/ 4754235 h 4870450"/>
              <a:gd name="connsiteX418" fmla="*/ 27796496 w 35242500"/>
              <a:gd name="connsiteY418" fmla="*/ 4673879 h 4870450"/>
              <a:gd name="connsiteX419" fmla="*/ 27660572 w 35242500"/>
              <a:gd name="connsiteY419" fmla="*/ 4565595 h 4870450"/>
              <a:gd name="connsiteX420" fmla="*/ 27476048 w 35242500"/>
              <a:gd name="connsiteY420" fmla="*/ 4419478 h 4870450"/>
              <a:gd name="connsiteX421" fmla="*/ 27258420 w 35242500"/>
              <a:gd name="connsiteY421" fmla="*/ 4274269 h 4870450"/>
              <a:gd name="connsiteX422" fmla="*/ 27042868 w 35242500"/>
              <a:gd name="connsiteY422" fmla="*/ 4100680 h 4870450"/>
              <a:gd name="connsiteX423" fmla="*/ 26866848 w 35242500"/>
              <a:gd name="connsiteY423" fmla="*/ 3943350 h 4870450"/>
              <a:gd name="connsiteX424" fmla="*/ 26695400 w 35242500"/>
              <a:gd name="connsiteY424" fmla="*/ 3802978 h 4870450"/>
              <a:gd name="connsiteX425" fmla="*/ 26543212 w 35242500"/>
              <a:gd name="connsiteY425" fmla="*/ 3675731 h 4870450"/>
              <a:gd name="connsiteX426" fmla="*/ 26365028 w 35242500"/>
              <a:gd name="connsiteY426" fmla="*/ 3543258 h 4870450"/>
              <a:gd name="connsiteX427" fmla="*/ 26179804 w 35242500"/>
              <a:gd name="connsiteY427" fmla="*/ 3393474 h 4870450"/>
              <a:gd name="connsiteX428" fmla="*/ 26002428 w 35242500"/>
              <a:gd name="connsiteY428" fmla="*/ 3275401 h 4870450"/>
              <a:gd name="connsiteX429" fmla="*/ 25777516 w 35242500"/>
              <a:gd name="connsiteY429" fmla="*/ 3105422 h 4870450"/>
              <a:gd name="connsiteX430" fmla="*/ 25544410 w 35242500"/>
              <a:gd name="connsiteY430" fmla="*/ 2934749 h 4870450"/>
              <a:gd name="connsiteX431" fmla="*/ 25406308 w 35242500"/>
              <a:gd name="connsiteY431" fmla="*/ 2783920 h 4870450"/>
              <a:gd name="connsiteX432" fmla="*/ 25253204 w 35242500"/>
              <a:gd name="connsiteY432" fmla="*/ 2651956 h 4870450"/>
              <a:gd name="connsiteX433" fmla="*/ 25101548 w 35242500"/>
              <a:gd name="connsiteY433" fmla="*/ 2425700 h 4870450"/>
              <a:gd name="connsiteX434" fmla="*/ 25252918 w 35242500"/>
              <a:gd name="connsiteY434" fmla="*/ 2198961 h 4870450"/>
              <a:gd name="connsiteX435" fmla="*/ 25353488 w 35242500"/>
              <a:gd name="connsiteY435" fmla="*/ 2159000 h 4870450"/>
              <a:gd name="connsiteX436" fmla="*/ 25405318 w 35242500"/>
              <a:gd name="connsiteY436" fmla="*/ 2063750 h 4870450"/>
              <a:gd name="connsiteX437" fmla="*/ 25571816 w 35242500"/>
              <a:gd name="connsiteY437" fmla="*/ 1911350 h 4870450"/>
              <a:gd name="connsiteX438" fmla="*/ 25774648 w 35242500"/>
              <a:gd name="connsiteY438" fmla="*/ 1751118 h 4870450"/>
              <a:gd name="connsiteX439" fmla="*/ 26019242 w 35242500"/>
              <a:gd name="connsiteY439" fmla="*/ 1582723 h 4870450"/>
              <a:gd name="connsiteX440" fmla="*/ 26180436 w 35242500"/>
              <a:gd name="connsiteY440" fmla="*/ 1469752 h 4870450"/>
              <a:gd name="connsiteX441" fmla="*/ 26365028 w 35242500"/>
              <a:gd name="connsiteY441" fmla="*/ 1333542 h 4870450"/>
              <a:gd name="connsiteX442" fmla="*/ 26551278 w 35242500"/>
              <a:gd name="connsiteY442" fmla="*/ 1193215 h 4870450"/>
              <a:gd name="connsiteX443" fmla="*/ 26695400 w 35242500"/>
              <a:gd name="connsiteY443" fmla="*/ 1048455 h 4870450"/>
              <a:gd name="connsiteX444" fmla="*/ 26883452 w 35242500"/>
              <a:gd name="connsiteY444" fmla="*/ 916573 h 4870450"/>
              <a:gd name="connsiteX445" fmla="*/ 27044344 w 35242500"/>
              <a:gd name="connsiteY445" fmla="*/ 753793 h 4870450"/>
              <a:gd name="connsiteX446" fmla="*/ 27247544 w 35242500"/>
              <a:gd name="connsiteY446" fmla="*/ 593519 h 4870450"/>
              <a:gd name="connsiteX447" fmla="*/ 27362148 w 35242500"/>
              <a:gd name="connsiteY447" fmla="*/ 475838 h 4870450"/>
              <a:gd name="connsiteX448" fmla="*/ 27473234 w 35242500"/>
              <a:gd name="connsiteY448" fmla="*/ 444828 h 4870450"/>
              <a:gd name="connsiteX449" fmla="*/ 27601884 w 35242500"/>
              <a:gd name="connsiteY449" fmla="*/ 384709 h 4870450"/>
              <a:gd name="connsiteX450" fmla="*/ 27847584 w 35242500"/>
              <a:gd name="connsiteY450" fmla="*/ 172264 h 4870450"/>
              <a:gd name="connsiteX451" fmla="*/ 27965400 w 35242500"/>
              <a:gd name="connsiteY451" fmla="*/ 54135 h 4870450"/>
              <a:gd name="connsiteX452" fmla="*/ 27965400 w 35242500"/>
              <a:gd name="connsiteY452" fmla="*/ 5972 h 4870450"/>
            </a:gdLst>
            <a:ahLst/>
            <a:cxnLst/>
            <a:rect l="l" t="t" r="r" b="b"/>
            <a:pathLst>
              <a:path w="35242500" h="4870450">
                <a:moveTo>
                  <a:pt x="34289996" y="6350"/>
                </a:moveTo>
                <a:lnTo>
                  <a:pt x="35035760" y="6350"/>
                </a:lnTo>
                <a:lnTo>
                  <a:pt x="35043164" y="68860"/>
                </a:lnTo>
                <a:cubicBezTo>
                  <a:pt x="35057804" y="192476"/>
                  <a:pt x="35134952" y="298450"/>
                  <a:pt x="35210300" y="298450"/>
                </a:cubicBezTo>
                <a:lnTo>
                  <a:pt x="35242500" y="298450"/>
                </a:lnTo>
                <a:lnTo>
                  <a:pt x="35242500" y="984250"/>
                </a:lnTo>
                <a:lnTo>
                  <a:pt x="35210340" y="984250"/>
                </a:lnTo>
                <a:cubicBezTo>
                  <a:pt x="35141548" y="984250"/>
                  <a:pt x="35093500" y="1017725"/>
                  <a:pt x="35043208" y="1100690"/>
                </a:cubicBezTo>
                <a:cubicBezTo>
                  <a:pt x="34998684" y="1174137"/>
                  <a:pt x="34987880" y="1183583"/>
                  <a:pt x="34918456" y="1209767"/>
                </a:cubicBezTo>
                <a:cubicBezTo>
                  <a:pt x="34778012" y="1262737"/>
                  <a:pt x="34758100" y="1277567"/>
                  <a:pt x="34701160" y="1371600"/>
                </a:cubicBezTo>
                <a:cubicBezTo>
                  <a:pt x="34649388" y="1457095"/>
                  <a:pt x="34642624" y="1462932"/>
                  <a:pt x="34524568" y="1524000"/>
                </a:cubicBezTo>
                <a:cubicBezTo>
                  <a:pt x="34411220" y="1582632"/>
                  <a:pt x="34395060" y="1595947"/>
                  <a:pt x="34313796" y="1697700"/>
                </a:cubicBezTo>
                <a:cubicBezTo>
                  <a:pt x="34226348" y="1807206"/>
                  <a:pt x="34225136" y="1808117"/>
                  <a:pt x="34122116" y="1842427"/>
                </a:cubicBezTo>
                <a:cubicBezTo>
                  <a:pt x="34006524" y="1880922"/>
                  <a:pt x="33976244" y="1905139"/>
                  <a:pt x="33930276" y="1995858"/>
                </a:cubicBezTo>
                <a:cubicBezTo>
                  <a:pt x="33906896" y="2041994"/>
                  <a:pt x="33889316" y="2060410"/>
                  <a:pt x="33862572" y="2066782"/>
                </a:cubicBezTo>
                <a:cubicBezTo>
                  <a:pt x="33690980" y="2107669"/>
                  <a:pt x="33683140" y="2112602"/>
                  <a:pt x="33603584" y="2229752"/>
                </a:cubicBezTo>
                <a:cubicBezTo>
                  <a:pt x="33557676" y="2297356"/>
                  <a:pt x="33540208" y="2311702"/>
                  <a:pt x="33458416" y="2348976"/>
                </a:cubicBezTo>
                <a:cubicBezTo>
                  <a:pt x="33313760" y="2414898"/>
                  <a:pt x="33315252" y="2462738"/>
                  <a:pt x="33464148" y="2532598"/>
                </a:cubicBezTo>
                <a:cubicBezTo>
                  <a:pt x="33542248" y="2569241"/>
                  <a:pt x="33561816" y="2585538"/>
                  <a:pt x="33606228" y="2650941"/>
                </a:cubicBezTo>
                <a:cubicBezTo>
                  <a:pt x="33658956" y="2728586"/>
                  <a:pt x="33676396" y="2739547"/>
                  <a:pt x="33804132" y="2775343"/>
                </a:cubicBezTo>
                <a:cubicBezTo>
                  <a:pt x="33858992" y="2790716"/>
                  <a:pt x="33934396" y="2860329"/>
                  <a:pt x="33934396" y="2895600"/>
                </a:cubicBezTo>
                <a:cubicBezTo>
                  <a:pt x="33934396" y="2905591"/>
                  <a:pt x="33952148" y="2933984"/>
                  <a:pt x="33973848" y="2958695"/>
                </a:cubicBezTo>
                <a:cubicBezTo>
                  <a:pt x="34003756" y="2992759"/>
                  <a:pt x="34029092" y="3006890"/>
                  <a:pt x="34078620" y="3017126"/>
                </a:cubicBezTo>
                <a:cubicBezTo>
                  <a:pt x="34182084" y="3038509"/>
                  <a:pt x="34219664" y="3062960"/>
                  <a:pt x="34321536" y="3175173"/>
                </a:cubicBezTo>
                <a:cubicBezTo>
                  <a:pt x="34401380" y="3263117"/>
                  <a:pt x="34435752" y="3290066"/>
                  <a:pt x="34530524" y="3339013"/>
                </a:cubicBezTo>
                <a:cubicBezTo>
                  <a:pt x="34645612" y="3398452"/>
                  <a:pt x="34653296" y="3405490"/>
                  <a:pt x="34725528" y="3517597"/>
                </a:cubicBezTo>
                <a:cubicBezTo>
                  <a:pt x="34757764" y="3567625"/>
                  <a:pt x="34779480" y="3585957"/>
                  <a:pt x="34829748" y="3605574"/>
                </a:cubicBezTo>
                <a:cubicBezTo>
                  <a:pt x="34992372" y="3669037"/>
                  <a:pt x="35007996" y="3680755"/>
                  <a:pt x="35050772" y="3771282"/>
                </a:cubicBezTo>
                <a:cubicBezTo>
                  <a:pt x="35092732" y="3860088"/>
                  <a:pt x="35135444" y="3892550"/>
                  <a:pt x="35210340" y="3892550"/>
                </a:cubicBezTo>
                <a:lnTo>
                  <a:pt x="35242500" y="3892550"/>
                </a:lnTo>
                <a:lnTo>
                  <a:pt x="35242500" y="4578350"/>
                </a:lnTo>
                <a:lnTo>
                  <a:pt x="35210300" y="4578350"/>
                </a:lnTo>
                <a:cubicBezTo>
                  <a:pt x="35134952" y="4578350"/>
                  <a:pt x="35057804" y="4684324"/>
                  <a:pt x="35043164" y="4807940"/>
                </a:cubicBezTo>
                <a:lnTo>
                  <a:pt x="35035760" y="4870450"/>
                </a:lnTo>
                <a:lnTo>
                  <a:pt x="34289996" y="4870450"/>
                </a:lnTo>
                <a:lnTo>
                  <a:pt x="34289996" y="4821363"/>
                </a:lnTo>
                <a:cubicBezTo>
                  <a:pt x="34289996" y="4747242"/>
                  <a:pt x="34254040" y="4711556"/>
                  <a:pt x="34140124" y="4672619"/>
                </a:cubicBezTo>
                <a:cubicBezTo>
                  <a:pt x="34086344" y="4654238"/>
                  <a:pt x="34039132" y="4637127"/>
                  <a:pt x="34035200" y="4634593"/>
                </a:cubicBezTo>
                <a:cubicBezTo>
                  <a:pt x="34031268" y="4632060"/>
                  <a:pt x="34009200" y="4592468"/>
                  <a:pt x="33986160" y="4546611"/>
                </a:cubicBezTo>
                <a:cubicBezTo>
                  <a:pt x="33938104" y="4450980"/>
                  <a:pt x="33904492" y="4426105"/>
                  <a:pt x="33781996" y="4395525"/>
                </a:cubicBezTo>
                <a:cubicBezTo>
                  <a:pt x="33696136" y="4374090"/>
                  <a:pt x="33690996" y="4370019"/>
                  <a:pt x="33577296" y="4233482"/>
                </a:cubicBezTo>
                <a:cubicBezTo>
                  <a:pt x="33548240" y="4198587"/>
                  <a:pt x="33499216" y="4162172"/>
                  <a:pt x="33443948" y="4134432"/>
                </a:cubicBezTo>
                <a:cubicBezTo>
                  <a:pt x="33289332" y="4056828"/>
                  <a:pt x="33276524" y="4047017"/>
                  <a:pt x="33206868" y="3952825"/>
                </a:cubicBezTo>
                <a:cubicBezTo>
                  <a:pt x="33137484" y="3859006"/>
                  <a:pt x="33096296" y="3829594"/>
                  <a:pt x="32974912" y="3787192"/>
                </a:cubicBezTo>
                <a:cubicBezTo>
                  <a:pt x="32930020" y="3771511"/>
                  <a:pt x="32917360" y="3757587"/>
                  <a:pt x="32875440" y="3677813"/>
                </a:cubicBezTo>
                <a:cubicBezTo>
                  <a:pt x="32834852" y="3600569"/>
                  <a:pt x="32818220" y="3581726"/>
                  <a:pt x="32768128" y="3556222"/>
                </a:cubicBezTo>
                <a:cubicBezTo>
                  <a:pt x="32735524" y="3539623"/>
                  <a:pt x="32684188" y="3521935"/>
                  <a:pt x="32654052" y="3516916"/>
                </a:cubicBezTo>
                <a:cubicBezTo>
                  <a:pt x="32610436" y="3509651"/>
                  <a:pt x="32592952" y="3498505"/>
                  <a:pt x="32568328" y="3462272"/>
                </a:cubicBezTo>
                <a:cubicBezTo>
                  <a:pt x="32551316" y="3437237"/>
                  <a:pt x="32537396" y="3409407"/>
                  <a:pt x="32537396" y="3400428"/>
                </a:cubicBezTo>
                <a:cubicBezTo>
                  <a:pt x="32537396" y="3369030"/>
                  <a:pt x="32449648" y="3299247"/>
                  <a:pt x="32382680" y="3277386"/>
                </a:cubicBezTo>
                <a:cubicBezTo>
                  <a:pt x="32345536" y="3265262"/>
                  <a:pt x="32296084" y="3249035"/>
                  <a:pt x="32272792" y="3241329"/>
                </a:cubicBezTo>
                <a:cubicBezTo>
                  <a:pt x="32246788" y="3232727"/>
                  <a:pt x="32205100" y="3197594"/>
                  <a:pt x="32164840" y="3150358"/>
                </a:cubicBezTo>
                <a:cubicBezTo>
                  <a:pt x="32064848" y="3033039"/>
                  <a:pt x="32032308" y="3007439"/>
                  <a:pt x="31912016" y="2951457"/>
                </a:cubicBezTo>
                <a:cubicBezTo>
                  <a:pt x="31795268" y="2897125"/>
                  <a:pt x="31760308" y="2863797"/>
                  <a:pt x="31719000" y="2767463"/>
                </a:cubicBezTo>
                <a:cubicBezTo>
                  <a:pt x="31694680" y="2710741"/>
                  <a:pt x="31622944" y="2655755"/>
                  <a:pt x="31546372" y="2635135"/>
                </a:cubicBezTo>
                <a:cubicBezTo>
                  <a:pt x="31521560" y="2628454"/>
                  <a:pt x="31488924" y="2611496"/>
                  <a:pt x="31473848" y="2597451"/>
                </a:cubicBezTo>
                <a:cubicBezTo>
                  <a:pt x="31441348" y="2567177"/>
                  <a:pt x="31407240" y="2479217"/>
                  <a:pt x="31407240" y="2425700"/>
                </a:cubicBezTo>
                <a:cubicBezTo>
                  <a:pt x="31407240" y="2379890"/>
                  <a:pt x="31436876" y="2313793"/>
                  <a:pt x="31472152" y="2280929"/>
                </a:cubicBezTo>
                <a:cubicBezTo>
                  <a:pt x="31486292" y="2267753"/>
                  <a:pt x="31527448" y="2242226"/>
                  <a:pt x="31563604" y="2224202"/>
                </a:cubicBezTo>
                <a:cubicBezTo>
                  <a:pt x="31687740" y="2162324"/>
                  <a:pt x="31713804" y="2140052"/>
                  <a:pt x="31727460" y="2084155"/>
                </a:cubicBezTo>
                <a:cubicBezTo>
                  <a:pt x="31744044" y="2016290"/>
                  <a:pt x="31775404" y="1989543"/>
                  <a:pt x="31923320" y="1917110"/>
                </a:cubicBezTo>
                <a:cubicBezTo>
                  <a:pt x="32022256" y="1868661"/>
                  <a:pt x="32055636" y="1844757"/>
                  <a:pt x="32097852" y="1792128"/>
                </a:cubicBezTo>
                <a:cubicBezTo>
                  <a:pt x="32148592" y="1728871"/>
                  <a:pt x="32226508" y="1655873"/>
                  <a:pt x="32285932" y="1615920"/>
                </a:cubicBezTo>
                <a:cubicBezTo>
                  <a:pt x="32302004" y="1605117"/>
                  <a:pt x="32345572" y="1592014"/>
                  <a:pt x="32382760" y="1586802"/>
                </a:cubicBezTo>
                <a:cubicBezTo>
                  <a:pt x="32460976" y="1575839"/>
                  <a:pt x="32506196" y="1538491"/>
                  <a:pt x="32549452" y="1449130"/>
                </a:cubicBezTo>
                <a:cubicBezTo>
                  <a:pt x="32584292" y="1377165"/>
                  <a:pt x="32593368" y="1370197"/>
                  <a:pt x="32682464" y="1346989"/>
                </a:cubicBezTo>
                <a:cubicBezTo>
                  <a:pt x="32769380" y="1324352"/>
                  <a:pt x="32802404" y="1297108"/>
                  <a:pt x="32870436" y="1191942"/>
                </a:cubicBezTo>
                <a:cubicBezTo>
                  <a:pt x="32932924" y="1095347"/>
                  <a:pt x="32966796" y="1068611"/>
                  <a:pt x="33067280" y="1036571"/>
                </a:cubicBezTo>
                <a:cubicBezTo>
                  <a:pt x="33141132" y="1013022"/>
                  <a:pt x="33148620" y="1007008"/>
                  <a:pt x="33181580" y="944761"/>
                </a:cubicBezTo>
                <a:cubicBezTo>
                  <a:pt x="33237276" y="839566"/>
                  <a:pt x="33275288" y="804465"/>
                  <a:pt x="33406996" y="736600"/>
                </a:cubicBezTo>
                <a:cubicBezTo>
                  <a:pt x="33526316" y="675116"/>
                  <a:pt x="33556404" y="649525"/>
                  <a:pt x="33667700" y="514884"/>
                </a:cubicBezTo>
                <a:cubicBezTo>
                  <a:pt x="33691520" y="486066"/>
                  <a:pt x="33720064" y="471328"/>
                  <a:pt x="33781996" y="455870"/>
                </a:cubicBezTo>
                <a:cubicBezTo>
                  <a:pt x="33951848" y="413478"/>
                  <a:pt x="33939516" y="421188"/>
                  <a:pt x="33989476" y="326122"/>
                </a:cubicBezTo>
                <a:cubicBezTo>
                  <a:pt x="34043244" y="223799"/>
                  <a:pt x="34071104" y="200724"/>
                  <a:pt x="34152896" y="190760"/>
                </a:cubicBezTo>
                <a:cubicBezTo>
                  <a:pt x="34190508" y="186179"/>
                  <a:pt x="34226976" y="171423"/>
                  <a:pt x="34251320" y="150937"/>
                </a:cubicBezTo>
                <a:cubicBezTo>
                  <a:pt x="34283660" y="123725"/>
                  <a:pt x="34289996" y="109212"/>
                  <a:pt x="34289996" y="62371"/>
                </a:cubicBezTo>
                <a:close/>
                <a:moveTo>
                  <a:pt x="21640800" y="6350"/>
                </a:moveTo>
                <a:lnTo>
                  <a:pt x="22352000" y="6350"/>
                </a:lnTo>
                <a:lnTo>
                  <a:pt x="22352000" y="49417"/>
                </a:lnTo>
                <a:cubicBezTo>
                  <a:pt x="22352000" y="80900"/>
                  <a:pt x="22365572" y="108907"/>
                  <a:pt x="22402454" y="153541"/>
                </a:cubicBezTo>
                <a:cubicBezTo>
                  <a:pt x="22440768" y="199903"/>
                  <a:pt x="22454956" y="230035"/>
                  <a:pt x="22461424" y="278748"/>
                </a:cubicBezTo>
                <a:cubicBezTo>
                  <a:pt x="22474948" y="380631"/>
                  <a:pt x="22526252" y="451588"/>
                  <a:pt x="22616516" y="493261"/>
                </a:cubicBezTo>
                <a:cubicBezTo>
                  <a:pt x="22674546" y="520051"/>
                  <a:pt x="22696644" y="538063"/>
                  <a:pt x="22709444" y="569005"/>
                </a:cubicBezTo>
                <a:cubicBezTo>
                  <a:pt x="22732612" y="625009"/>
                  <a:pt x="22731216" y="788332"/>
                  <a:pt x="22707036" y="850645"/>
                </a:cubicBezTo>
                <a:cubicBezTo>
                  <a:pt x="22689032" y="897049"/>
                  <a:pt x="22679808" y="904001"/>
                  <a:pt x="22594486" y="935496"/>
                </a:cubicBezTo>
                <a:cubicBezTo>
                  <a:pt x="22484682" y="976028"/>
                  <a:pt x="22454284" y="1001881"/>
                  <a:pt x="22407340" y="1094668"/>
                </a:cubicBezTo>
                <a:cubicBezTo>
                  <a:pt x="22383188" y="1142400"/>
                  <a:pt x="22360226" y="1169158"/>
                  <a:pt x="22333562" y="1180639"/>
                </a:cubicBezTo>
                <a:cubicBezTo>
                  <a:pt x="22312272" y="1189808"/>
                  <a:pt x="22263244" y="1216854"/>
                  <a:pt x="22224612" y="1240740"/>
                </a:cubicBezTo>
                <a:cubicBezTo>
                  <a:pt x="22185978" y="1264627"/>
                  <a:pt x="22132528" y="1295270"/>
                  <a:pt x="22105828" y="1308836"/>
                </a:cubicBezTo>
                <a:cubicBezTo>
                  <a:pt x="22079130" y="1322401"/>
                  <a:pt x="22034548" y="1362075"/>
                  <a:pt x="22006752" y="1397000"/>
                </a:cubicBezTo>
                <a:cubicBezTo>
                  <a:pt x="21922140" y="1503326"/>
                  <a:pt x="21875502" y="1538723"/>
                  <a:pt x="21782992" y="1566822"/>
                </a:cubicBezTo>
                <a:cubicBezTo>
                  <a:pt x="21666392" y="1602238"/>
                  <a:pt x="21635152" y="1626414"/>
                  <a:pt x="21608628" y="1701757"/>
                </a:cubicBezTo>
                <a:cubicBezTo>
                  <a:pt x="21585432" y="1767649"/>
                  <a:pt x="21583582" y="1768987"/>
                  <a:pt x="21475700" y="1797957"/>
                </a:cubicBezTo>
                <a:cubicBezTo>
                  <a:pt x="21342482" y="1833731"/>
                  <a:pt x="21315248" y="1855090"/>
                  <a:pt x="21259574" y="1967460"/>
                </a:cubicBezTo>
                <a:cubicBezTo>
                  <a:pt x="21237320" y="2012374"/>
                  <a:pt x="21214148" y="2038616"/>
                  <a:pt x="21183374" y="2053758"/>
                </a:cubicBezTo>
                <a:cubicBezTo>
                  <a:pt x="21061504" y="2113719"/>
                  <a:pt x="21006392" y="2153566"/>
                  <a:pt x="20967856" y="2209575"/>
                </a:cubicBezTo>
                <a:cubicBezTo>
                  <a:pt x="20944190" y="2243971"/>
                  <a:pt x="20894400" y="2290254"/>
                  <a:pt x="20850634" y="2318542"/>
                </a:cubicBezTo>
                <a:cubicBezTo>
                  <a:pt x="20771676" y="2369575"/>
                  <a:pt x="20726400" y="2412935"/>
                  <a:pt x="20726400" y="2437517"/>
                </a:cubicBezTo>
                <a:cubicBezTo>
                  <a:pt x="20726400" y="2465727"/>
                  <a:pt x="20764408" y="2505103"/>
                  <a:pt x="20830542" y="2545413"/>
                </a:cubicBezTo>
                <a:cubicBezTo>
                  <a:pt x="20867562" y="2567975"/>
                  <a:pt x="20920712" y="2615419"/>
                  <a:pt x="20948650" y="2650842"/>
                </a:cubicBezTo>
                <a:cubicBezTo>
                  <a:pt x="20985074" y="2697021"/>
                  <a:pt x="21019218" y="2723828"/>
                  <a:pt x="21069300" y="2745566"/>
                </a:cubicBezTo>
                <a:cubicBezTo>
                  <a:pt x="21215120" y="2808857"/>
                  <a:pt x="21226458" y="2817103"/>
                  <a:pt x="21259574" y="2883940"/>
                </a:cubicBezTo>
                <a:cubicBezTo>
                  <a:pt x="21315032" y="2995875"/>
                  <a:pt x="21329240" y="3007383"/>
                  <a:pt x="21463000" y="3048725"/>
                </a:cubicBezTo>
                <a:cubicBezTo>
                  <a:pt x="21546572" y="3074554"/>
                  <a:pt x="21580456" y="3102812"/>
                  <a:pt x="21616070" y="3176382"/>
                </a:cubicBezTo>
                <a:cubicBezTo>
                  <a:pt x="21650016" y="3246507"/>
                  <a:pt x="21705152" y="3293003"/>
                  <a:pt x="21765202" y="3302143"/>
                </a:cubicBezTo>
                <a:cubicBezTo>
                  <a:pt x="21849668" y="3314998"/>
                  <a:pt x="21919412" y="3360912"/>
                  <a:pt x="22015878" y="3467166"/>
                </a:cubicBezTo>
                <a:cubicBezTo>
                  <a:pt x="22094244" y="3553488"/>
                  <a:pt x="22124892" y="3577356"/>
                  <a:pt x="22202260" y="3612332"/>
                </a:cubicBezTo>
                <a:cubicBezTo>
                  <a:pt x="22327960" y="3669159"/>
                  <a:pt x="22366198" y="3700819"/>
                  <a:pt x="22407340" y="3782132"/>
                </a:cubicBezTo>
                <a:cubicBezTo>
                  <a:pt x="22454594" y="3875530"/>
                  <a:pt x="22486072" y="3902045"/>
                  <a:pt x="22588700" y="3934892"/>
                </a:cubicBezTo>
                <a:cubicBezTo>
                  <a:pt x="22667580" y="3960139"/>
                  <a:pt x="22678724" y="3968022"/>
                  <a:pt x="22706144" y="4017976"/>
                </a:cubicBezTo>
                <a:cubicBezTo>
                  <a:pt x="22746968" y="4092353"/>
                  <a:pt x="22754428" y="4169990"/>
                  <a:pt x="22727304" y="4238230"/>
                </a:cubicBezTo>
                <a:cubicBezTo>
                  <a:pt x="22698618" y="4310397"/>
                  <a:pt x="22676440" y="4333081"/>
                  <a:pt x="22593300" y="4375286"/>
                </a:cubicBezTo>
                <a:cubicBezTo>
                  <a:pt x="22516970" y="4414034"/>
                  <a:pt x="22505476" y="4433433"/>
                  <a:pt x="22470800" y="4582088"/>
                </a:cubicBezTo>
                <a:cubicBezTo>
                  <a:pt x="22458532" y="4634670"/>
                  <a:pt x="22436432" y="4680809"/>
                  <a:pt x="22402340" y="4724994"/>
                </a:cubicBezTo>
                <a:cubicBezTo>
                  <a:pt x="22368092" y="4769389"/>
                  <a:pt x="22352000" y="4803065"/>
                  <a:pt x="22352000" y="4830348"/>
                </a:cubicBezTo>
                <a:lnTo>
                  <a:pt x="22352000" y="4870450"/>
                </a:lnTo>
                <a:lnTo>
                  <a:pt x="21640800" y="4870450"/>
                </a:lnTo>
                <a:lnTo>
                  <a:pt x="21640800" y="4821864"/>
                </a:lnTo>
                <a:cubicBezTo>
                  <a:pt x="21640800" y="4752358"/>
                  <a:pt x="21594264" y="4712280"/>
                  <a:pt x="21485400" y="4688025"/>
                </a:cubicBezTo>
                <a:cubicBezTo>
                  <a:pt x="21379960" y="4664534"/>
                  <a:pt x="21384504" y="4667435"/>
                  <a:pt x="21327516" y="4587227"/>
                </a:cubicBezTo>
                <a:cubicBezTo>
                  <a:pt x="21261654" y="4494532"/>
                  <a:pt x="21246476" y="4482552"/>
                  <a:pt x="21111990" y="4417116"/>
                </a:cubicBezTo>
                <a:cubicBezTo>
                  <a:pt x="20987390" y="4356490"/>
                  <a:pt x="20950864" y="4326274"/>
                  <a:pt x="20861686" y="4210050"/>
                </a:cubicBezTo>
                <a:cubicBezTo>
                  <a:pt x="20810138" y="4142868"/>
                  <a:pt x="20791908" y="4130589"/>
                  <a:pt x="20637652" y="4059122"/>
                </a:cubicBezTo>
                <a:cubicBezTo>
                  <a:pt x="20604992" y="4043990"/>
                  <a:pt x="20581644" y="4017042"/>
                  <a:pt x="20548752" y="3956515"/>
                </a:cubicBezTo>
                <a:cubicBezTo>
                  <a:pt x="20498552" y="3864127"/>
                  <a:pt x="20462672" y="3836741"/>
                  <a:pt x="20365366" y="3816540"/>
                </a:cubicBezTo>
                <a:cubicBezTo>
                  <a:pt x="20288620" y="3800608"/>
                  <a:pt x="20247696" y="3764149"/>
                  <a:pt x="20211336" y="3679311"/>
                </a:cubicBezTo>
                <a:cubicBezTo>
                  <a:pt x="20183678" y="3614775"/>
                  <a:pt x="20123800" y="3570630"/>
                  <a:pt x="20034250" y="3548753"/>
                </a:cubicBezTo>
                <a:cubicBezTo>
                  <a:pt x="19932088" y="3523795"/>
                  <a:pt x="19922554" y="3517768"/>
                  <a:pt x="19858044" y="3437339"/>
                </a:cubicBezTo>
                <a:cubicBezTo>
                  <a:pt x="19786814" y="3348529"/>
                  <a:pt x="19719844" y="3296665"/>
                  <a:pt x="19584892" y="3225800"/>
                </a:cubicBezTo>
                <a:cubicBezTo>
                  <a:pt x="19505880" y="3184310"/>
                  <a:pt x="19480830" y="3163363"/>
                  <a:pt x="19448200" y="3111500"/>
                </a:cubicBezTo>
                <a:cubicBezTo>
                  <a:pt x="19389196" y="3017714"/>
                  <a:pt x="19347596" y="2980766"/>
                  <a:pt x="19277594" y="2959978"/>
                </a:cubicBezTo>
                <a:cubicBezTo>
                  <a:pt x="19176132" y="2929847"/>
                  <a:pt x="19143238" y="2903887"/>
                  <a:pt x="19108538" y="2826564"/>
                </a:cubicBezTo>
                <a:cubicBezTo>
                  <a:pt x="19065088" y="2729748"/>
                  <a:pt x="19039126" y="2705655"/>
                  <a:pt x="18944206" y="2674068"/>
                </a:cubicBezTo>
                <a:cubicBezTo>
                  <a:pt x="18899242" y="2659104"/>
                  <a:pt x="18850924" y="2634248"/>
                  <a:pt x="18836838" y="2618831"/>
                </a:cubicBezTo>
                <a:cubicBezTo>
                  <a:pt x="18787004" y="2564294"/>
                  <a:pt x="18768200" y="2417945"/>
                  <a:pt x="18797332" y="2311400"/>
                </a:cubicBezTo>
                <a:cubicBezTo>
                  <a:pt x="18813192" y="2253406"/>
                  <a:pt x="18830570" y="2240548"/>
                  <a:pt x="18944206" y="2202732"/>
                </a:cubicBezTo>
                <a:cubicBezTo>
                  <a:pt x="19003028" y="2183158"/>
                  <a:pt x="19031332" y="2166082"/>
                  <a:pt x="19045108" y="2141863"/>
                </a:cubicBezTo>
                <a:cubicBezTo>
                  <a:pt x="19134820" y="1984134"/>
                  <a:pt x="19162240" y="1956433"/>
                  <a:pt x="19261268" y="1923478"/>
                </a:cubicBezTo>
                <a:cubicBezTo>
                  <a:pt x="19324248" y="1902520"/>
                  <a:pt x="19349192" y="1886421"/>
                  <a:pt x="19375088" y="1850019"/>
                </a:cubicBezTo>
                <a:cubicBezTo>
                  <a:pt x="19461736" y="1728214"/>
                  <a:pt x="19506516" y="1686022"/>
                  <a:pt x="19627940" y="1611772"/>
                </a:cubicBezTo>
                <a:cubicBezTo>
                  <a:pt x="19724170" y="1552929"/>
                  <a:pt x="19773272" y="1512521"/>
                  <a:pt x="19831050" y="1444621"/>
                </a:cubicBezTo>
                <a:cubicBezTo>
                  <a:pt x="19909386" y="1352562"/>
                  <a:pt x="19922196" y="1345254"/>
                  <a:pt x="20058938" y="1314609"/>
                </a:cubicBezTo>
                <a:cubicBezTo>
                  <a:pt x="20143724" y="1295608"/>
                  <a:pt x="20185990" y="1261869"/>
                  <a:pt x="20222998" y="1183639"/>
                </a:cubicBezTo>
                <a:cubicBezTo>
                  <a:pt x="20277888" y="1067609"/>
                  <a:pt x="20279660" y="1066097"/>
                  <a:pt x="20382038" y="1047938"/>
                </a:cubicBezTo>
                <a:cubicBezTo>
                  <a:pt x="20491424" y="1028535"/>
                  <a:pt x="20512354" y="1010330"/>
                  <a:pt x="20560928" y="892352"/>
                </a:cubicBezTo>
                <a:cubicBezTo>
                  <a:pt x="20596580" y="805760"/>
                  <a:pt x="20624332" y="784263"/>
                  <a:pt x="20735116" y="757423"/>
                </a:cubicBezTo>
                <a:cubicBezTo>
                  <a:pt x="20791232" y="743829"/>
                  <a:pt x="20806276" y="733376"/>
                  <a:pt x="20836716" y="686833"/>
                </a:cubicBezTo>
                <a:cubicBezTo>
                  <a:pt x="20898084" y="593010"/>
                  <a:pt x="20984028" y="521946"/>
                  <a:pt x="21110632" y="460344"/>
                </a:cubicBezTo>
                <a:cubicBezTo>
                  <a:pt x="21203216" y="415296"/>
                  <a:pt x="21237896" y="390988"/>
                  <a:pt x="21263180" y="353421"/>
                </a:cubicBezTo>
                <a:cubicBezTo>
                  <a:pt x="21367248" y="198783"/>
                  <a:pt x="21371996" y="194924"/>
                  <a:pt x="21481268" y="176074"/>
                </a:cubicBezTo>
                <a:cubicBezTo>
                  <a:pt x="21603888" y="154921"/>
                  <a:pt x="21640800" y="126894"/>
                  <a:pt x="21640800" y="54936"/>
                </a:cubicBezTo>
                <a:close/>
                <a:moveTo>
                  <a:pt x="15379700" y="6350"/>
                </a:moveTo>
                <a:lnTo>
                  <a:pt x="16125696" y="6350"/>
                </a:lnTo>
                <a:lnTo>
                  <a:pt x="16131932" y="61677"/>
                </a:lnTo>
                <a:cubicBezTo>
                  <a:pt x="16143288" y="162414"/>
                  <a:pt x="16196132" y="252835"/>
                  <a:pt x="16310848" y="367808"/>
                </a:cubicBezTo>
                <a:cubicBezTo>
                  <a:pt x="16435340" y="492583"/>
                  <a:pt x="16446500" y="520804"/>
                  <a:pt x="16446500" y="710882"/>
                </a:cubicBezTo>
                <a:cubicBezTo>
                  <a:pt x="16446500" y="842148"/>
                  <a:pt x="16427984" y="909374"/>
                  <a:pt x="16385588" y="932065"/>
                </a:cubicBezTo>
                <a:cubicBezTo>
                  <a:pt x="16371860" y="939412"/>
                  <a:pt x="16329942" y="951824"/>
                  <a:pt x="16292436" y="959647"/>
                </a:cubicBezTo>
                <a:cubicBezTo>
                  <a:pt x="16213606" y="976090"/>
                  <a:pt x="16194536" y="993885"/>
                  <a:pt x="16140042" y="1101834"/>
                </a:cubicBezTo>
                <a:cubicBezTo>
                  <a:pt x="16116740" y="1147993"/>
                  <a:pt x="16089018" y="1184650"/>
                  <a:pt x="16073314" y="1190065"/>
                </a:cubicBezTo>
                <a:cubicBezTo>
                  <a:pt x="16058538" y="1195161"/>
                  <a:pt x="16017874" y="1208790"/>
                  <a:pt x="15982948" y="1220353"/>
                </a:cubicBezTo>
                <a:cubicBezTo>
                  <a:pt x="15906284" y="1245735"/>
                  <a:pt x="15867110" y="1279206"/>
                  <a:pt x="15793514" y="1382204"/>
                </a:cubicBezTo>
                <a:cubicBezTo>
                  <a:pt x="15744640" y="1450604"/>
                  <a:pt x="15723382" y="1467723"/>
                  <a:pt x="15625308" y="1517650"/>
                </a:cubicBezTo>
                <a:cubicBezTo>
                  <a:pt x="15533666" y="1564304"/>
                  <a:pt x="15492058" y="1596211"/>
                  <a:pt x="15398748" y="1691385"/>
                </a:cubicBezTo>
                <a:cubicBezTo>
                  <a:pt x="15298290" y="1793853"/>
                  <a:pt x="15273840" y="1811868"/>
                  <a:pt x="15196842" y="1840164"/>
                </a:cubicBezTo>
                <a:cubicBezTo>
                  <a:pt x="15059250" y="1890726"/>
                  <a:pt x="15037212" y="1908210"/>
                  <a:pt x="15009336" y="1988916"/>
                </a:cubicBezTo>
                <a:cubicBezTo>
                  <a:pt x="14989202" y="2047207"/>
                  <a:pt x="14978514" y="2061471"/>
                  <a:pt x="14950444" y="2067506"/>
                </a:cubicBezTo>
                <a:cubicBezTo>
                  <a:pt x="14781248" y="2103882"/>
                  <a:pt x="14765716" y="2113862"/>
                  <a:pt x="14687166" y="2236655"/>
                </a:cubicBezTo>
                <a:cubicBezTo>
                  <a:pt x="14649626" y="2295340"/>
                  <a:pt x="14630008" y="2311986"/>
                  <a:pt x="14562902" y="2342094"/>
                </a:cubicBezTo>
                <a:cubicBezTo>
                  <a:pt x="14399520" y="2415400"/>
                  <a:pt x="14398724" y="2456037"/>
                  <a:pt x="14559152" y="2534188"/>
                </a:cubicBezTo>
                <a:cubicBezTo>
                  <a:pt x="14632120" y="2569735"/>
                  <a:pt x="14653880" y="2588110"/>
                  <a:pt x="14690160" y="2644826"/>
                </a:cubicBezTo>
                <a:cubicBezTo>
                  <a:pt x="14740648" y="2723749"/>
                  <a:pt x="14789194" y="2757264"/>
                  <a:pt x="14870632" y="2769415"/>
                </a:cubicBezTo>
                <a:cubicBezTo>
                  <a:pt x="14942090" y="2780076"/>
                  <a:pt x="14991272" y="2822829"/>
                  <a:pt x="15026628" y="2905014"/>
                </a:cubicBezTo>
                <a:cubicBezTo>
                  <a:pt x="15056226" y="2973817"/>
                  <a:pt x="15084168" y="2992517"/>
                  <a:pt x="15201900" y="3022316"/>
                </a:cubicBezTo>
                <a:cubicBezTo>
                  <a:pt x="15279704" y="3042010"/>
                  <a:pt x="15291018" y="3049918"/>
                  <a:pt x="15398748" y="3159915"/>
                </a:cubicBezTo>
                <a:cubicBezTo>
                  <a:pt x="15488088" y="3251133"/>
                  <a:pt x="15534874" y="3287711"/>
                  <a:pt x="15612988" y="3327410"/>
                </a:cubicBezTo>
                <a:cubicBezTo>
                  <a:pt x="15715268" y="3379389"/>
                  <a:pt x="15744562" y="3406950"/>
                  <a:pt x="15815412" y="3517858"/>
                </a:cubicBezTo>
                <a:cubicBezTo>
                  <a:pt x="15849876" y="3571809"/>
                  <a:pt x="15867364" y="3585646"/>
                  <a:pt x="15932148" y="3610214"/>
                </a:cubicBezTo>
                <a:cubicBezTo>
                  <a:pt x="16066092" y="3661010"/>
                  <a:pt x="16096580" y="3684437"/>
                  <a:pt x="16135948" y="3766805"/>
                </a:cubicBezTo>
                <a:cubicBezTo>
                  <a:pt x="16180822" y="3860692"/>
                  <a:pt x="16197228" y="3875598"/>
                  <a:pt x="16282754" y="3900182"/>
                </a:cubicBezTo>
                <a:cubicBezTo>
                  <a:pt x="16419592" y="3939515"/>
                  <a:pt x="16428404" y="3954602"/>
                  <a:pt x="16440078" y="4169501"/>
                </a:cubicBezTo>
                <a:cubicBezTo>
                  <a:pt x="16449862" y="4349600"/>
                  <a:pt x="16437512" y="4382040"/>
                  <a:pt x="16310848" y="4508991"/>
                </a:cubicBezTo>
                <a:cubicBezTo>
                  <a:pt x="16196132" y="4623965"/>
                  <a:pt x="16143288" y="4714385"/>
                  <a:pt x="16131932" y="4815123"/>
                </a:cubicBezTo>
                <a:lnTo>
                  <a:pt x="16125696" y="4870450"/>
                </a:lnTo>
                <a:lnTo>
                  <a:pt x="15379700" y="4870450"/>
                </a:lnTo>
                <a:lnTo>
                  <a:pt x="15379700" y="4826598"/>
                </a:lnTo>
                <a:cubicBezTo>
                  <a:pt x="15379700" y="4734708"/>
                  <a:pt x="15339876" y="4701125"/>
                  <a:pt x="15170372" y="4650067"/>
                </a:cubicBezTo>
                <a:cubicBezTo>
                  <a:pt x="15125476" y="4636544"/>
                  <a:pt x="15114744" y="4624914"/>
                  <a:pt x="15074900" y="4546600"/>
                </a:cubicBezTo>
                <a:cubicBezTo>
                  <a:pt x="15034722" y="4467634"/>
                  <a:pt x="15023364" y="4455441"/>
                  <a:pt x="14966728" y="4430495"/>
                </a:cubicBezTo>
                <a:cubicBezTo>
                  <a:pt x="14931924" y="4415165"/>
                  <a:pt x="14880874" y="4398726"/>
                  <a:pt x="14853284" y="4393965"/>
                </a:cubicBezTo>
                <a:cubicBezTo>
                  <a:pt x="14802260" y="4385160"/>
                  <a:pt x="14753892" y="4344017"/>
                  <a:pt x="14678500" y="4245302"/>
                </a:cubicBezTo>
                <a:cubicBezTo>
                  <a:pt x="14656412" y="4216376"/>
                  <a:pt x="14597190" y="4174675"/>
                  <a:pt x="14513400" y="4129046"/>
                </a:cubicBezTo>
                <a:cubicBezTo>
                  <a:pt x="14356752" y="4043739"/>
                  <a:pt x="14343688" y="4033085"/>
                  <a:pt x="14285072" y="3942838"/>
                </a:cubicBezTo>
                <a:cubicBezTo>
                  <a:pt x="14226876" y="3853239"/>
                  <a:pt x="14207136" y="3837015"/>
                  <a:pt x="14125856" y="3811973"/>
                </a:cubicBezTo>
                <a:cubicBezTo>
                  <a:pt x="14028800" y="3782070"/>
                  <a:pt x="13997360" y="3755470"/>
                  <a:pt x="13957044" y="3669149"/>
                </a:cubicBezTo>
                <a:cubicBezTo>
                  <a:pt x="13914452" y="3577954"/>
                  <a:pt x="13878254" y="3549340"/>
                  <a:pt x="13766800" y="3518765"/>
                </a:cubicBezTo>
                <a:cubicBezTo>
                  <a:pt x="13721396" y="3506310"/>
                  <a:pt x="13679692" y="3492953"/>
                  <a:pt x="13674126" y="3489083"/>
                </a:cubicBezTo>
                <a:cubicBezTo>
                  <a:pt x="13668556" y="3485212"/>
                  <a:pt x="13649636" y="3451678"/>
                  <a:pt x="13632076" y="3414562"/>
                </a:cubicBezTo>
                <a:cubicBezTo>
                  <a:pt x="13594152" y="3334392"/>
                  <a:pt x="13553568" y="3302638"/>
                  <a:pt x="13456830" y="3277441"/>
                </a:cubicBezTo>
                <a:cubicBezTo>
                  <a:pt x="13373100" y="3255632"/>
                  <a:pt x="13334584" y="3228311"/>
                  <a:pt x="13216428" y="3106909"/>
                </a:cubicBezTo>
                <a:cubicBezTo>
                  <a:pt x="13147170" y="3035748"/>
                  <a:pt x="13105628" y="3006038"/>
                  <a:pt x="13011068" y="2960037"/>
                </a:cubicBezTo>
                <a:cubicBezTo>
                  <a:pt x="12887816" y="2900079"/>
                  <a:pt x="12856904" y="2870594"/>
                  <a:pt x="12809426" y="2767705"/>
                </a:cubicBezTo>
                <a:cubicBezTo>
                  <a:pt x="12783292" y="2711075"/>
                  <a:pt x="12733474" y="2671418"/>
                  <a:pt x="12640120" y="2632935"/>
                </a:cubicBezTo>
                <a:cubicBezTo>
                  <a:pt x="12535240" y="2589701"/>
                  <a:pt x="12509500" y="2551363"/>
                  <a:pt x="12509500" y="2438400"/>
                </a:cubicBezTo>
                <a:cubicBezTo>
                  <a:pt x="12509500" y="2356947"/>
                  <a:pt x="12527276" y="2289650"/>
                  <a:pt x="12555372" y="2264744"/>
                </a:cubicBezTo>
                <a:cubicBezTo>
                  <a:pt x="12568560" y="2253054"/>
                  <a:pt x="12614362" y="2234333"/>
                  <a:pt x="12657156" y="2223143"/>
                </a:cubicBezTo>
                <a:cubicBezTo>
                  <a:pt x="12741564" y="2201072"/>
                  <a:pt x="12741708" y="2200926"/>
                  <a:pt x="12822510" y="2057400"/>
                </a:cubicBezTo>
                <a:lnTo>
                  <a:pt x="12872558" y="1968500"/>
                </a:lnTo>
                <a:lnTo>
                  <a:pt x="13005284" y="1911865"/>
                </a:lnTo>
                <a:cubicBezTo>
                  <a:pt x="13135734" y="1856201"/>
                  <a:pt x="13139862" y="1853129"/>
                  <a:pt x="13246028" y="1732712"/>
                </a:cubicBezTo>
                <a:cubicBezTo>
                  <a:pt x="13358488" y="1605159"/>
                  <a:pt x="13362596" y="1602509"/>
                  <a:pt x="13471672" y="1587166"/>
                </a:cubicBezTo>
                <a:cubicBezTo>
                  <a:pt x="13542284" y="1577234"/>
                  <a:pt x="13553208" y="1567268"/>
                  <a:pt x="13634100" y="1438994"/>
                </a:cubicBezTo>
                <a:cubicBezTo>
                  <a:pt x="13675244" y="1373751"/>
                  <a:pt x="13712096" y="1346531"/>
                  <a:pt x="13785848" y="1326911"/>
                </a:cubicBezTo>
                <a:cubicBezTo>
                  <a:pt x="13914988" y="1292556"/>
                  <a:pt x="13918328" y="1290145"/>
                  <a:pt x="13964856" y="1197756"/>
                </a:cubicBezTo>
                <a:cubicBezTo>
                  <a:pt x="14012004" y="1104133"/>
                  <a:pt x="14041982" y="1076926"/>
                  <a:pt x="14141448" y="1037498"/>
                </a:cubicBezTo>
                <a:cubicBezTo>
                  <a:pt x="14185312" y="1020111"/>
                  <a:pt x="14217976" y="995221"/>
                  <a:pt x="14247070" y="957013"/>
                </a:cubicBezTo>
                <a:cubicBezTo>
                  <a:pt x="14314170" y="868900"/>
                  <a:pt x="14380250" y="813469"/>
                  <a:pt x="14504736" y="740869"/>
                </a:cubicBezTo>
                <a:cubicBezTo>
                  <a:pt x="14578600" y="697792"/>
                  <a:pt x="14640016" y="650637"/>
                  <a:pt x="14673294" y="611449"/>
                </a:cubicBezTo>
                <a:cubicBezTo>
                  <a:pt x="14759344" y="510121"/>
                  <a:pt x="14832708" y="465630"/>
                  <a:pt x="14966164" y="433838"/>
                </a:cubicBezTo>
                <a:cubicBezTo>
                  <a:pt x="15026340" y="419504"/>
                  <a:pt x="15030748" y="415370"/>
                  <a:pt x="15074932" y="331809"/>
                </a:cubicBezTo>
                <a:cubicBezTo>
                  <a:pt x="15127936" y="231568"/>
                  <a:pt x="15161052" y="195282"/>
                  <a:pt x="15191898" y="203650"/>
                </a:cubicBezTo>
                <a:cubicBezTo>
                  <a:pt x="15203860" y="206895"/>
                  <a:pt x="15244412" y="198039"/>
                  <a:pt x="15282016" y="183969"/>
                </a:cubicBezTo>
                <a:cubicBezTo>
                  <a:pt x="15356968" y="155927"/>
                  <a:pt x="15379700" y="124798"/>
                  <a:pt x="15379700" y="50202"/>
                </a:cubicBezTo>
                <a:close/>
                <a:moveTo>
                  <a:pt x="9055099" y="6350"/>
                </a:moveTo>
                <a:lnTo>
                  <a:pt x="9801097" y="6350"/>
                </a:lnTo>
                <a:lnTo>
                  <a:pt x="9807409" y="62350"/>
                </a:lnTo>
                <a:cubicBezTo>
                  <a:pt x="9813932" y="120222"/>
                  <a:pt x="9827772" y="160884"/>
                  <a:pt x="9886097" y="293525"/>
                </a:cubicBezTo>
                <a:cubicBezTo>
                  <a:pt x="9922780" y="376950"/>
                  <a:pt x="9960521" y="419346"/>
                  <a:pt x="10036738" y="462745"/>
                </a:cubicBezTo>
                <a:cubicBezTo>
                  <a:pt x="10107858" y="503242"/>
                  <a:pt x="10120907" y="538048"/>
                  <a:pt x="10128203" y="706682"/>
                </a:cubicBezTo>
                <a:lnTo>
                  <a:pt x="10134600" y="854564"/>
                </a:lnTo>
                <a:lnTo>
                  <a:pt x="10098676" y="893019"/>
                </a:lnTo>
                <a:cubicBezTo>
                  <a:pt x="10076147" y="917137"/>
                  <a:pt x="10036235" y="939184"/>
                  <a:pt x="9991626" y="952152"/>
                </a:cubicBezTo>
                <a:cubicBezTo>
                  <a:pt x="9899036" y="979069"/>
                  <a:pt x="9861945" y="1009665"/>
                  <a:pt x="9823573" y="1090777"/>
                </a:cubicBezTo>
                <a:cubicBezTo>
                  <a:pt x="9805153" y="1129713"/>
                  <a:pt x="9777604" y="1165210"/>
                  <a:pt x="9757000" y="1176558"/>
                </a:cubicBezTo>
                <a:cubicBezTo>
                  <a:pt x="9678084" y="1220018"/>
                  <a:pt x="9612804" y="1253652"/>
                  <a:pt x="9567977" y="1273944"/>
                </a:cubicBezTo>
                <a:cubicBezTo>
                  <a:pt x="9539607" y="1286787"/>
                  <a:pt x="9496966" y="1325988"/>
                  <a:pt x="9461749" y="1371600"/>
                </a:cubicBezTo>
                <a:cubicBezTo>
                  <a:pt x="9383309" y="1473199"/>
                  <a:pt x="9296828" y="1545125"/>
                  <a:pt x="9220528" y="1572224"/>
                </a:cubicBezTo>
                <a:cubicBezTo>
                  <a:pt x="9141923" y="1600143"/>
                  <a:pt x="9094332" y="1639922"/>
                  <a:pt x="9042035" y="1721419"/>
                </a:cubicBezTo>
                <a:cubicBezTo>
                  <a:pt x="9002620" y="1782841"/>
                  <a:pt x="8950907" y="1822450"/>
                  <a:pt x="8910123" y="1822450"/>
                </a:cubicBezTo>
                <a:cubicBezTo>
                  <a:pt x="8899545" y="1822450"/>
                  <a:pt x="8860684" y="1828761"/>
                  <a:pt x="8823769" y="1836474"/>
                </a:cubicBezTo>
                <a:cubicBezTo>
                  <a:pt x="8751466" y="1851582"/>
                  <a:pt x="8752348" y="1850641"/>
                  <a:pt x="8689166" y="1980222"/>
                </a:cubicBezTo>
                <a:cubicBezTo>
                  <a:pt x="8650397" y="2059733"/>
                  <a:pt x="8648349" y="2061574"/>
                  <a:pt x="8582493" y="2076000"/>
                </a:cubicBezTo>
                <a:cubicBezTo>
                  <a:pt x="8445361" y="2106041"/>
                  <a:pt x="8399286" y="2140603"/>
                  <a:pt x="8322432" y="2271078"/>
                </a:cubicBezTo>
                <a:cubicBezTo>
                  <a:pt x="8310478" y="2291373"/>
                  <a:pt x="8269593" y="2322962"/>
                  <a:pt x="8228298" y="2343806"/>
                </a:cubicBezTo>
                <a:cubicBezTo>
                  <a:pt x="8109109" y="2403973"/>
                  <a:pt x="8108910" y="2472726"/>
                  <a:pt x="8227750" y="2532716"/>
                </a:cubicBezTo>
                <a:cubicBezTo>
                  <a:pt x="8297496" y="2567924"/>
                  <a:pt x="8321421" y="2590121"/>
                  <a:pt x="8392657" y="2685715"/>
                </a:cubicBezTo>
                <a:cubicBezTo>
                  <a:pt x="8408997" y="2707641"/>
                  <a:pt x="8443285" y="2733359"/>
                  <a:pt x="8468858" y="2742866"/>
                </a:cubicBezTo>
                <a:cubicBezTo>
                  <a:pt x="8640741" y="2806771"/>
                  <a:pt x="8647015" y="2811078"/>
                  <a:pt x="8687711" y="2893101"/>
                </a:cubicBezTo>
                <a:cubicBezTo>
                  <a:pt x="8734253" y="2986911"/>
                  <a:pt x="8747807" y="3004203"/>
                  <a:pt x="8781528" y="3012820"/>
                </a:cubicBezTo>
                <a:cubicBezTo>
                  <a:pt x="8948787" y="3055557"/>
                  <a:pt x="9004734" y="3085401"/>
                  <a:pt x="9034268" y="3147638"/>
                </a:cubicBezTo>
                <a:cubicBezTo>
                  <a:pt x="9070526" y="3224047"/>
                  <a:pt x="9130523" y="3270712"/>
                  <a:pt x="9232900" y="3302136"/>
                </a:cubicBezTo>
                <a:cubicBezTo>
                  <a:pt x="9295788" y="3321439"/>
                  <a:pt x="9409768" y="3409771"/>
                  <a:pt x="9460632" y="3478625"/>
                </a:cubicBezTo>
                <a:cubicBezTo>
                  <a:pt x="9533225" y="3576891"/>
                  <a:pt x="9555578" y="3595024"/>
                  <a:pt x="9644057" y="3627424"/>
                </a:cubicBezTo>
                <a:cubicBezTo>
                  <a:pt x="9743707" y="3663914"/>
                  <a:pt x="9770314" y="3688157"/>
                  <a:pt x="9825072" y="3792362"/>
                </a:cubicBezTo>
                <a:cubicBezTo>
                  <a:pt x="9864000" y="3866440"/>
                  <a:pt x="9876758" y="3879992"/>
                  <a:pt x="9922844" y="3896214"/>
                </a:cubicBezTo>
                <a:cubicBezTo>
                  <a:pt x="10127848" y="3968371"/>
                  <a:pt x="10137016" y="3980202"/>
                  <a:pt x="10128203" y="4161210"/>
                </a:cubicBezTo>
                <a:cubicBezTo>
                  <a:pt x="10119915" y="4331416"/>
                  <a:pt x="10100732" y="4381782"/>
                  <a:pt x="10036738" y="4401355"/>
                </a:cubicBezTo>
                <a:cubicBezTo>
                  <a:pt x="9943251" y="4429949"/>
                  <a:pt x="9827183" y="4639026"/>
                  <a:pt x="9807409" y="4814450"/>
                </a:cubicBezTo>
                <a:lnTo>
                  <a:pt x="9801097" y="4870450"/>
                </a:lnTo>
                <a:lnTo>
                  <a:pt x="9055099" y="4870450"/>
                </a:lnTo>
                <a:lnTo>
                  <a:pt x="9055099" y="4819073"/>
                </a:lnTo>
                <a:cubicBezTo>
                  <a:pt x="9055099" y="4738241"/>
                  <a:pt x="9001872" y="4699364"/>
                  <a:pt x="8832876" y="4656762"/>
                </a:cubicBezTo>
                <a:cubicBezTo>
                  <a:pt x="8803268" y="4649298"/>
                  <a:pt x="8786035" y="4630558"/>
                  <a:pt x="8755369" y="4572477"/>
                </a:cubicBezTo>
                <a:cubicBezTo>
                  <a:pt x="8706411" y="4479747"/>
                  <a:pt x="8682152" y="4459894"/>
                  <a:pt x="8568069" y="4419195"/>
                </a:cubicBezTo>
                <a:cubicBezTo>
                  <a:pt x="8448150" y="4376414"/>
                  <a:pt x="8406088" y="4347806"/>
                  <a:pt x="8343144" y="4266218"/>
                </a:cubicBezTo>
                <a:cubicBezTo>
                  <a:pt x="8288485" y="4195370"/>
                  <a:pt x="8173495" y="4107987"/>
                  <a:pt x="8110437" y="4089376"/>
                </a:cubicBezTo>
                <a:cubicBezTo>
                  <a:pt x="8057673" y="4073803"/>
                  <a:pt x="8004721" y="4025066"/>
                  <a:pt x="7967298" y="3957627"/>
                </a:cubicBezTo>
                <a:cubicBezTo>
                  <a:pt x="7917413" y="3867740"/>
                  <a:pt x="7888424" y="3843303"/>
                  <a:pt x="7798861" y="3815640"/>
                </a:cubicBezTo>
                <a:cubicBezTo>
                  <a:pt x="7700284" y="3785193"/>
                  <a:pt x="7662646" y="3753423"/>
                  <a:pt x="7632794" y="3675464"/>
                </a:cubicBezTo>
                <a:cubicBezTo>
                  <a:pt x="7620257" y="3642720"/>
                  <a:pt x="7594049" y="3605443"/>
                  <a:pt x="7573056" y="3590495"/>
                </a:cubicBezTo>
                <a:cubicBezTo>
                  <a:pt x="7540057" y="3566998"/>
                  <a:pt x="7448812" y="3533374"/>
                  <a:pt x="7371510" y="3516225"/>
                </a:cubicBezTo>
                <a:cubicBezTo>
                  <a:pt x="7356698" y="3512939"/>
                  <a:pt x="7326725" y="3479800"/>
                  <a:pt x="7302680" y="3440130"/>
                </a:cubicBezTo>
                <a:cubicBezTo>
                  <a:pt x="7257968" y="3366351"/>
                  <a:pt x="7190909" y="3305087"/>
                  <a:pt x="7137401" y="3289129"/>
                </a:cubicBezTo>
                <a:cubicBezTo>
                  <a:pt x="7015303" y="3252717"/>
                  <a:pt x="6944517" y="3204194"/>
                  <a:pt x="6870320" y="3106054"/>
                </a:cubicBezTo>
                <a:cubicBezTo>
                  <a:pt x="6806806" y="3022039"/>
                  <a:pt x="6765562" y="2990485"/>
                  <a:pt x="6659341" y="2944641"/>
                </a:cubicBezTo>
                <a:cubicBezTo>
                  <a:pt x="6563766" y="2903391"/>
                  <a:pt x="6560250" y="2900030"/>
                  <a:pt x="6507370" y="2799399"/>
                </a:cubicBezTo>
                <a:cubicBezTo>
                  <a:pt x="6459797" y="2708870"/>
                  <a:pt x="6424093" y="2680195"/>
                  <a:pt x="6306874" y="2638380"/>
                </a:cubicBezTo>
                <a:cubicBezTo>
                  <a:pt x="6210370" y="2603955"/>
                  <a:pt x="6191249" y="2568786"/>
                  <a:pt x="6191249" y="2425700"/>
                </a:cubicBezTo>
                <a:cubicBezTo>
                  <a:pt x="6191249" y="2257609"/>
                  <a:pt x="6206633" y="2240548"/>
                  <a:pt x="6415947" y="2176487"/>
                </a:cubicBezTo>
                <a:cubicBezTo>
                  <a:pt x="6455792" y="2164293"/>
                  <a:pt x="6469538" y="2149393"/>
                  <a:pt x="6507370" y="2077401"/>
                </a:cubicBezTo>
                <a:cubicBezTo>
                  <a:pt x="6577668" y="1943621"/>
                  <a:pt x="6580800" y="1940222"/>
                  <a:pt x="6661151" y="1910530"/>
                </a:cubicBezTo>
                <a:cubicBezTo>
                  <a:pt x="6716295" y="1890152"/>
                  <a:pt x="6754895" y="1864107"/>
                  <a:pt x="6800849" y="1816264"/>
                </a:cubicBezTo>
                <a:cubicBezTo>
                  <a:pt x="6906176" y="1706612"/>
                  <a:pt x="6965768" y="1660755"/>
                  <a:pt x="7102294" y="1584300"/>
                </a:cubicBezTo>
                <a:cubicBezTo>
                  <a:pt x="7219945" y="1518415"/>
                  <a:pt x="7237602" y="1503637"/>
                  <a:pt x="7283450" y="1432680"/>
                </a:cubicBezTo>
                <a:cubicBezTo>
                  <a:pt x="7329795" y="1360955"/>
                  <a:pt x="7340375" y="1352225"/>
                  <a:pt x="7404100" y="1333129"/>
                </a:cubicBezTo>
                <a:cubicBezTo>
                  <a:pt x="7442517" y="1321616"/>
                  <a:pt x="7494540" y="1309680"/>
                  <a:pt x="7519708" y="1306605"/>
                </a:cubicBezTo>
                <a:cubicBezTo>
                  <a:pt x="7573714" y="1300005"/>
                  <a:pt x="7609272" y="1265736"/>
                  <a:pt x="7644318" y="1186502"/>
                </a:cubicBezTo>
                <a:cubicBezTo>
                  <a:pt x="7678324" y="1109628"/>
                  <a:pt x="7700931" y="1091408"/>
                  <a:pt x="7800439" y="1060673"/>
                </a:cubicBezTo>
                <a:cubicBezTo>
                  <a:pt x="7872455" y="1038429"/>
                  <a:pt x="7888395" y="1027914"/>
                  <a:pt x="7911734" y="987255"/>
                </a:cubicBezTo>
                <a:cubicBezTo>
                  <a:pt x="8004988" y="824798"/>
                  <a:pt x="8014348" y="815220"/>
                  <a:pt x="8126311" y="767699"/>
                </a:cubicBezTo>
                <a:cubicBezTo>
                  <a:pt x="8206263" y="733765"/>
                  <a:pt x="8242496" y="710182"/>
                  <a:pt x="8272655" y="672449"/>
                </a:cubicBezTo>
                <a:cubicBezTo>
                  <a:pt x="8401089" y="511761"/>
                  <a:pt x="8419453" y="498208"/>
                  <a:pt x="8571199" y="452117"/>
                </a:cubicBezTo>
                <a:cubicBezTo>
                  <a:pt x="8684008" y="417852"/>
                  <a:pt x="8708971" y="396147"/>
                  <a:pt x="8749090" y="297454"/>
                </a:cubicBezTo>
                <a:lnTo>
                  <a:pt x="8782240" y="215900"/>
                </a:lnTo>
                <a:lnTo>
                  <a:pt x="8890094" y="181209"/>
                </a:lnTo>
                <a:cubicBezTo>
                  <a:pt x="9032629" y="135363"/>
                  <a:pt x="9055099" y="118277"/>
                  <a:pt x="9055099" y="55743"/>
                </a:cubicBezTo>
                <a:close/>
                <a:moveTo>
                  <a:pt x="2730501" y="6350"/>
                </a:moveTo>
                <a:lnTo>
                  <a:pt x="3441701" y="6350"/>
                </a:lnTo>
                <a:lnTo>
                  <a:pt x="3441701" y="49417"/>
                </a:lnTo>
                <a:cubicBezTo>
                  <a:pt x="3441701" y="80596"/>
                  <a:pt x="3455065" y="108657"/>
                  <a:pt x="3490114" y="151070"/>
                </a:cubicBezTo>
                <a:cubicBezTo>
                  <a:pt x="3523514" y="191490"/>
                  <a:pt x="3541624" y="228346"/>
                  <a:pt x="3548516" y="269928"/>
                </a:cubicBezTo>
                <a:cubicBezTo>
                  <a:pt x="3554013" y="303078"/>
                  <a:pt x="3572855" y="357578"/>
                  <a:pt x="3590386" y="391040"/>
                </a:cubicBezTo>
                <a:cubicBezTo>
                  <a:pt x="3616107" y="440128"/>
                  <a:pt x="3634878" y="457645"/>
                  <a:pt x="3687556" y="481726"/>
                </a:cubicBezTo>
                <a:cubicBezTo>
                  <a:pt x="3775995" y="522153"/>
                  <a:pt x="3807181" y="559576"/>
                  <a:pt x="3824564" y="646139"/>
                </a:cubicBezTo>
                <a:cubicBezTo>
                  <a:pt x="3835850" y="702334"/>
                  <a:pt x="3835555" y="734920"/>
                  <a:pt x="3823259" y="789861"/>
                </a:cubicBezTo>
                <a:cubicBezTo>
                  <a:pt x="3803664" y="877417"/>
                  <a:pt x="3767823" y="913184"/>
                  <a:pt x="3686639" y="926190"/>
                </a:cubicBezTo>
                <a:cubicBezTo>
                  <a:pt x="3595990" y="940712"/>
                  <a:pt x="3509973" y="1023161"/>
                  <a:pt x="3459559" y="1143844"/>
                </a:cubicBezTo>
                <a:cubicBezTo>
                  <a:pt x="3446642" y="1174763"/>
                  <a:pt x="3418384" y="1195315"/>
                  <a:pt x="3322430" y="1243577"/>
                </a:cubicBezTo>
                <a:cubicBezTo>
                  <a:pt x="3216955" y="1296628"/>
                  <a:pt x="3188676" y="1318475"/>
                  <a:pt x="3100258" y="1415215"/>
                </a:cubicBezTo>
                <a:cubicBezTo>
                  <a:pt x="3001275" y="1523517"/>
                  <a:pt x="2996492" y="1526847"/>
                  <a:pt x="2892247" y="1560054"/>
                </a:cubicBezTo>
                <a:cubicBezTo>
                  <a:pt x="2750650" y="1605158"/>
                  <a:pt x="2725890" y="1623920"/>
                  <a:pt x="2694197" y="1710124"/>
                </a:cubicBezTo>
                <a:cubicBezTo>
                  <a:pt x="2668513" y="1779982"/>
                  <a:pt x="2666129" y="1782294"/>
                  <a:pt x="2607071" y="1794581"/>
                </a:cubicBezTo>
                <a:cubicBezTo>
                  <a:pt x="2473653" y="1822340"/>
                  <a:pt x="2393567" y="1875587"/>
                  <a:pt x="2348833" y="1966277"/>
                </a:cubicBezTo>
                <a:cubicBezTo>
                  <a:pt x="2326290" y="2011974"/>
                  <a:pt x="2303073" y="2038630"/>
                  <a:pt x="2272632" y="2053758"/>
                </a:cubicBezTo>
                <a:cubicBezTo>
                  <a:pt x="2161515" y="2108981"/>
                  <a:pt x="2093421" y="2154690"/>
                  <a:pt x="2046601" y="2205488"/>
                </a:cubicBezTo>
                <a:cubicBezTo>
                  <a:pt x="2018663" y="2235800"/>
                  <a:pt x="1956800" y="2286483"/>
                  <a:pt x="1909128" y="2318118"/>
                </a:cubicBezTo>
                <a:cubicBezTo>
                  <a:pt x="1826346" y="2373051"/>
                  <a:pt x="1822451" y="2377891"/>
                  <a:pt x="1822451" y="2425835"/>
                </a:cubicBezTo>
                <a:cubicBezTo>
                  <a:pt x="1822451" y="2473494"/>
                  <a:pt x="1826716" y="2478937"/>
                  <a:pt x="1906741" y="2533417"/>
                </a:cubicBezTo>
                <a:cubicBezTo>
                  <a:pt x="1953100" y="2564978"/>
                  <a:pt x="2016752" y="2622682"/>
                  <a:pt x="2048190" y="2661648"/>
                </a:cubicBezTo>
                <a:cubicBezTo>
                  <a:pt x="2092003" y="2715952"/>
                  <a:pt x="2119769" y="2737485"/>
                  <a:pt x="2167100" y="2753863"/>
                </a:cubicBezTo>
                <a:cubicBezTo>
                  <a:pt x="2287420" y="2795498"/>
                  <a:pt x="2314537" y="2815478"/>
                  <a:pt x="2350845" y="2889250"/>
                </a:cubicBezTo>
                <a:cubicBezTo>
                  <a:pt x="2400199" y="2989529"/>
                  <a:pt x="2444040" y="3025964"/>
                  <a:pt x="2541047" y="3047323"/>
                </a:cubicBezTo>
                <a:cubicBezTo>
                  <a:pt x="2608686" y="3062216"/>
                  <a:pt x="2629573" y="3073441"/>
                  <a:pt x="2663826" y="3113305"/>
                </a:cubicBezTo>
                <a:cubicBezTo>
                  <a:pt x="2686527" y="3139724"/>
                  <a:pt x="2705101" y="3168501"/>
                  <a:pt x="2705101" y="3177253"/>
                </a:cubicBezTo>
                <a:cubicBezTo>
                  <a:pt x="2705101" y="3217767"/>
                  <a:pt x="2784974" y="3283064"/>
                  <a:pt x="2864623" y="3307665"/>
                </a:cubicBezTo>
                <a:cubicBezTo>
                  <a:pt x="2985553" y="3345016"/>
                  <a:pt x="3008725" y="3360490"/>
                  <a:pt x="3107437" y="3469812"/>
                </a:cubicBezTo>
                <a:cubicBezTo>
                  <a:pt x="3186252" y="3557099"/>
                  <a:pt x="3213305" y="3577471"/>
                  <a:pt x="3316654" y="3627365"/>
                </a:cubicBezTo>
                <a:cubicBezTo>
                  <a:pt x="3434740" y="3684374"/>
                  <a:pt x="3435642" y="3685167"/>
                  <a:pt x="3491955" y="3781398"/>
                </a:cubicBezTo>
                <a:cubicBezTo>
                  <a:pt x="3550429" y="3881327"/>
                  <a:pt x="3564929" y="3892984"/>
                  <a:pt x="3686639" y="3937910"/>
                </a:cubicBezTo>
                <a:cubicBezTo>
                  <a:pt x="3773392" y="3969932"/>
                  <a:pt x="3804722" y="4004109"/>
                  <a:pt x="3823259" y="4086940"/>
                </a:cubicBezTo>
                <a:cubicBezTo>
                  <a:pt x="3835555" y="4141880"/>
                  <a:pt x="3835850" y="4174466"/>
                  <a:pt x="3824564" y="4230661"/>
                </a:cubicBezTo>
                <a:cubicBezTo>
                  <a:pt x="3808773" y="4309288"/>
                  <a:pt x="3804591" y="4313562"/>
                  <a:pt x="3683000" y="4375286"/>
                </a:cubicBezTo>
                <a:cubicBezTo>
                  <a:pt x="3603700" y="4415541"/>
                  <a:pt x="3581127" y="4447597"/>
                  <a:pt x="3548948" y="4565650"/>
                </a:cubicBezTo>
                <a:cubicBezTo>
                  <a:pt x="3529383" y="4637429"/>
                  <a:pt x="3492968" y="4710295"/>
                  <a:pt x="3466439" y="4730750"/>
                </a:cubicBezTo>
                <a:cubicBezTo>
                  <a:pt x="3455248" y="4739379"/>
                  <a:pt x="3441701" y="4798036"/>
                  <a:pt x="3441701" y="4837865"/>
                </a:cubicBezTo>
                <a:lnTo>
                  <a:pt x="3441701" y="4870450"/>
                </a:lnTo>
                <a:lnTo>
                  <a:pt x="2730501" y="4870450"/>
                </a:lnTo>
                <a:lnTo>
                  <a:pt x="2730501" y="4821864"/>
                </a:lnTo>
                <a:cubicBezTo>
                  <a:pt x="2730501" y="4743734"/>
                  <a:pt x="2663958" y="4695994"/>
                  <a:pt x="2524175" y="4673838"/>
                </a:cubicBezTo>
                <a:cubicBezTo>
                  <a:pt x="2484235" y="4667507"/>
                  <a:pt x="2467131" y="4653634"/>
                  <a:pt x="2417614" y="4587399"/>
                </a:cubicBezTo>
                <a:cubicBezTo>
                  <a:pt x="2340233" y="4483893"/>
                  <a:pt x="2327117" y="4473791"/>
                  <a:pt x="2179987" y="4404387"/>
                </a:cubicBezTo>
                <a:cubicBezTo>
                  <a:pt x="2073217" y="4354023"/>
                  <a:pt x="2048134" y="4336124"/>
                  <a:pt x="2008536" y="4282044"/>
                </a:cubicBezTo>
                <a:cubicBezTo>
                  <a:pt x="1919756" y="4160796"/>
                  <a:pt x="1865462" y="4113396"/>
                  <a:pt x="1788165" y="4089650"/>
                </a:cubicBezTo>
                <a:cubicBezTo>
                  <a:pt x="1707792" y="4064959"/>
                  <a:pt x="1683125" y="4042799"/>
                  <a:pt x="1632385" y="3949700"/>
                </a:cubicBezTo>
                <a:cubicBezTo>
                  <a:pt x="1582614" y="3858379"/>
                  <a:pt x="1566588" y="3844576"/>
                  <a:pt x="1490590" y="3827568"/>
                </a:cubicBezTo>
                <a:cubicBezTo>
                  <a:pt x="1390588" y="3805189"/>
                  <a:pt x="1354079" y="3777142"/>
                  <a:pt x="1299750" y="3680962"/>
                </a:cubicBezTo>
                <a:cubicBezTo>
                  <a:pt x="1247665" y="3588755"/>
                  <a:pt x="1219844" y="3570452"/>
                  <a:pt x="1079501" y="3536061"/>
                </a:cubicBezTo>
                <a:cubicBezTo>
                  <a:pt x="1035375" y="3525247"/>
                  <a:pt x="1009328" y="3507233"/>
                  <a:pt x="965200" y="3457011"/>
                </a:cubicBezTo>
                <a:cubicBezTo>
                  <a:pt x="869162" y="3347706"/>
                  <a:pt x="833463" y="3318885"/>
                  <a:pt x="703267" y="3245539"/>
                </a:cubicBezTo>
                <a:cubicBezTo>
                  <a:pt x="590057" y="3181762"/>
                  <a:pt x="572604" y="3166858"/>
                  <a:pt x="523935" y="3092393"/>
                </a:cubicBezTo>
                <a:cubicBezTo>
                  <a:pt x="457425" y="2990631"/>
                  <a:pt x="451317" y="2985900"/>
                  <a:pt x="340286" y="2950140"/>
                </a:cubicBezTo>
                <a:cubicBezTo>
                  <a:pt x="264417" y="2925705"/>
                  <a:pt x="245777" y="2913818"/>
                  <a:pt x="220470" y="2873729"/>
                </a:cubicBezTo>
                <a:cubicBezTo>
                  <a:pt x="203987" y="2847618"/>
                  <a:pt x="190500" y="2817976"/>
                  <a:pt x="190500" y="2807857"/>
                </a:cubicBezTo>
                <a:cubicBezTo>
                  <a:pt x="190500" y="2797738"/>
                  <a:pt x="171252" y="2769049"/>
                  <a:pt x="147725" y="2744104"/>
                </a:cubicBezTo>
                <a:cubicBezTo>
                  <a:pt x="112089" y="2706318"/>
                  <a:pt x="96196" y="2698750"/>
                  <a:pt x="52476" y="2698750"/>
                </a:cubicBezTo>
                <a:lnTo>
                  <a:pt x="0" y="2698750"/>
                </a:lnTo>
                <a:lnTo>
                  <a:pt x="0" y="2178050"/>
                </a:lnTo>
                <a:lnTo>
                  <a:pt x="52476" y="2178050"/>
                </a:lnTo>
                <a:cubicBezTo>
                  <a:pt x="96196" y="2178050"/>
                  <a:pt x="112089" y="2170482"/>
                  <a:pt x="147725" y="2132696"/>
                </a:cubicBezTo>
                <a:cubicBezTo>
                  <a:pt x="171252" y="2107751"/>
                  <a:pt x="190500" y="2077620"/>
                  <a:pt x="190500" y="2065739"/>
                </a:cubicBezTo>
                <a:cubicBezTo>
                  <a:pt x="190500" y="2023670"/>
                  <a:pt x="265278" y="1952162"/>
                  <a:pt x="346174" y="1916870"/>
                </a:cubicBezTo>
                <a:cubicBezTo>
                  <a:pt x="424155" y="1882850"/>
                  <a:pt x="533401" y="1803797"/>
                  <a:pt x="533401" y="1781390"/>
                </a:cubicBezTo>
                <a:cubicBezTo>
                  <a:pt x="533401" y="1746696"/>
                  <a:pt x="610272" y="1677715"/>
                  <a:pt x="705221" y="1627204"/>
                </a:cubicBezTo>
                <a:cubicBezTo>
                  <a:pt x="763476" y="1596215"/>
                  <a:pt x="828828" y="1551744"/>
                  <a:pt x="850449" y="1528380"/>
                </a:cubicBezTo>
                <a:cubicBezTo>
                  <a:pt x="1007914" y="1358228"/>
                  <a:pt x="1011636" y="1355418"/>
                  <a:pt x="1125683" y="1320632"/>
                </a:cubicBezTo>
                <a:cubicBezTo>
                  <a:pt x="1246931" y="1283649"/>
                  <a:pt x="1283784" y="1255041"/>
                  <a:pt x="1322278" y="1168019"/>
                </a:cubicBezTo>
                <a:cubicBezTo>
                  <a:pt x="1358761" y="1085544"/>
                  <a:pt x="1381546" y="1065622"/>
                  <a:pt x="1466851" y="1041613"/>
                </a:cubicBezTo>
                <a:cubicBezTo>
                  <a:pt x="1508761" y="1029817"/>
                  <a:pt x="1556483" y="1007799"/>
                  <a:pt x="1572899" y="992683"/>
                </a:cubicBezTo>
                <a:cubicBezTo>
                  <a:pt x="1600000" y="967729"/>
                  <a:pt x="1671305" y="866908"/>
                  <a:pt x="1697589" y="816377"/>
                </a:cubicBezTo>
                <a:cubicBezTo>
                  <a:pt x="1703398" y="805210"/>
                  <a:pt x="1749296" y="783628"/>
                  <a:pt x="1799585" y="768417"/>
                </a:cubicBezTo>
                <a:cubicBezTo>
                  <a:pt x="1882703" y="743277"/>
                  <a:pt x="1894570" y="735372"/>
                  <a:pt x="1930038" y="681531"/>
                </a:cubicBezTo>
                <a:cubicBezTo>
                  <a:pt x="1985433" y="597436"/>
                  <a:pt x="2063830" y="529848"/>
                  <a:pt x="2192962" y="454860"/>
                </a:cubicBezTo>
                <a:cubicBezTo>
                  <a:pt x="2254611" y="419059"/>
                  <a:pt x="2320717" y="380476"/>
                  <a:pt x="2339862" y="369119"/>
                </a:cubicBezTo>
                <a:cubicBezTo>
                  <a:pt x="2359010" y="357762"/>
                  <a:pt x="2397608" y="317428"/>
                  <a:pt x="2425637" y="279487"/>
                </a:cubicBezTo>
                <a:cubicBezTo>
                  <a:pt x="2475562" y="211906"/>
                  <a:pt x="2512436" y="188102"/>
                  <a:pt x="2616201" y="156471"/>
                </a:cubicBezTo>
                <a:cubicBezTo>
                  <a:pt x="2706791" y="128856"/>
                  <a:pt x="2730501" y="107794"/>
                  <a:pt x="2730501" y="54936"/>
                </a:cubicBezTo>
                <a:close/>
                <a:moveTo>
                  <a:pt x="28708348" y="0"/>
                </a:moveTo>
                <a:lnTo>
                  <a:pt x="28722528" y="70480"/>
                </a:lnTo>
                <a:cubicBezTo>
                  <a:pt x="28730326" y="109244"/>
                  <a:pt x="28740294" y="149249"/>
                  <a:pt x="28744682" y="159380"/>
                </a:cubicBezTo>
                <a:cubicBezTo>
                  <a:pt x="28749066" y="169511"/>
                  <a:pt x="28767160" y="212918"/>
                  <a:pt x="28784892" y="255839"/>
                </a:cubicBezTo>
                <a:cubicBezTo>
                  <a:pt x="28828100" y="360451"/>
                  <a:pt x="28879736" y="429038"/>
                  <a:pt x="28938088" y="459318"/>
                </a:cubicBezTo>
                <a:cubicBezTo>
                  <a:pt x="29000476" y="491694"/>
                  <a:pt x="29014572" y="514687"/>
                  <a:pt x="29037888" y="622085"/>
                </a:cubicBezTo>
                <a:cubicBezTo>
                  <a:pt x="29059724" y="722680"/>
                  <a:pt x="29046456" y="858547"/>
                  <a:pt x="29010956" y="897771"/>
                </a:cubicBezTo>
                <a:cubicBezTo>
                  <a:pt x="29000064" y="909807"/>
                  <a:pt x="28953040" y="934219"/>
                  <a:pt x="28906456" y="952020"/>
                </a:cubicBezTo>
                <a:cubicBezTo>
                  <a:pt x="28788580" y="997063"/>
                  <a:pt x="28767912" y="1014609"/>
                  <a:pt x="28728038" y="1103478"/>
                </a:cubicBezTo>
                <a:cubicBezTo>
                  <a:pt x="28697178" y="1172257"/>
                  <a:pt x="28687244" y="1183192"/>
                  <a:pt x="28643556" y="1196475"/>
                </a:cubicBezTo>
                <a:cubicBezTo>
                  <a:pt x="28482448" y="1245463"/>
                  <a:pt x="28424726" y="1289241"/>
                  <a:pt x="28326782" y="1436733"/>
                </a:cubicBezTo>
                <a:cubicBezTo>
                  <a:pt x="28291860" y="1489326"/>
                  <a:pt x="28274688" y="1500667"/>
                  <a:pt x="28149352" y="1553930"/>
                </a:cubicBezTo>
                <a:cubicBezTo>
                  <a:pt x="28004756" y="1615376"/>
                  <a:pt x="27976664" y="1639840"/>
                  <a:pt x="27904330" y="1767302"/>
                </a:cubicBezTo>
                <a:cubicBezTo>
                  <a:pt x="27884954" y="1801450"/>
                  <a:pt x="27872240" y="1808553"/>
                  <a:pt x="27818710" y="1815135"/>
                </a:cubicBezTo>
                <a:cubicBezTo>
                  <a:pt x="27784136" y="1819386"/>
                  <a:pt x="27730132" y="1832790"/>
                  <a:pt x="27698700" y="1844920"/>
                </a:cubicBezTo>
                <a:cubicBezTo>
                  <a:pt x="27648456" y="1864309"/>
                  <a:pt x="27636176" y="1877286"/>
                  <a:pt x="27597100" y="1952289"/>
                </a:cubicBezTo>
                <a:cubicBezTo>
                  <a:pt x="27572652" y="1999211"/>
                  <a:pt x="27551868" y="2043790"/>
                  <a:pt x="27550912" y="2051353"/>
                </a:cubicBezTo>
                <a:cubicBezTo>
                  <a:pt x="27549960" y="2058916"/>
                  <a:pt x="27501380" y="2077933"/>
                  <a:pt x="27442964" y="2093613"/>
                </a:cubicBezTo>
                <a:cubicBezTo>
                  <a:pt x="27337778" y="2121847"/>
                  <a:pt x="27336196" y="2122880"/>
                  <a:pt x="27279600" y="2200196"/>
                </a:cubicBezTo>
                <a:cubicBezTo>
                  <a:pt x="27239818" y="2254539"/>
                  <a:pt x="27201220" y="2290043"/>
                  <a:pt x="27152600" y="2317010"/>
                </a:cubicBezTo>
                <a:cubicBezTo>
                  <a:pt x="27072680" y="2361335"/>
                  <a:pt x="27051000" y="2387672"/>
                  <a:pt x="27051000" y="2440422"/>
                </a:cubicBezTo>
                <a:cubicBezTo>
                  <a:pt x="27051000" y="2470085"/>
                  <a:pt x="27060272" y="2482829"/>
                  <a:pt x="27096196" y="2502522"/>
                </a:cubicBezTo>
                <a:cubicBezTo>
                  <a:pt x="27191312" y="2554669"/>
                  <a:pt x="27222542" y="2580646"/>
                  <a:pt x="27285640" y="2660111"/>
                </a:cubicBezTo>
                <a:cubicBezTo>
                  <a:pt x="27345624" y="2735659"/>
                  <a:pt x="27358336" y="2744780"/>
                  <a:pt x="27446912" y="2775839"/>
                </a:cubicBezTo>
                <a:cubicBezTo>
                  <a:pt x="27499796" y="2794382"/>
                  <a:pt x="27548976" y="2813204"/>
                  <a:pt x="27556192" y="2817666"/>
                </a:cubicBezTo>
                <a:cubicBezTo>
                  <a:pt x="27563412" y="2822127"/>
                  <a:pt x="27586510" y="2862520"/>
                  <a:pt x="27607526" y="2907428"/>
                </a:cubicBezTo>
                <a:cubicBezTo>
                  <a:pt x="27649436" y="2996985"/>
                  <a:pt x="27681400" y="3021451"/>
                  <a:pt x="27776156" y="3036489"/>
                </a:cubicBezTo>
                <a:cubicBezTo>
                  <a:pt x="27849648" y="3048153"/>
                  <a:pt x="27909544" y="3083936"/>
                  <a:pt x="27933672" y="3130594"/>
                </a:cubicBezTo>
                <a:cubicBezTo>
                  <a:pt x="27975596" y="3211668"/>
                  <a:pt x="28032344" y="3258860"/>
                  <a:pt x="28163300" y="3321553"/>
                </a:cubicBezTo>
                <a:cubicBezTo>
                  <a:pt x="28257264" y="3366538"/>
                  <a:pt x="28303700" y="3396910"/>
                  <a:pt x="28329564" y="3430301"/>
                </a:cubicBezTo>
                <a:cubicBezTo>
                  <a:pt x="28411992" y="3536725"/>
                  <a:pt x="28475260" y="3597182"/>
                  <a:pt x="28520748" y="3612998"/>
                </a:cubicBezTo>
                <a:cubicBezTo>
                  <a:pt x="28547094" y="3622158"/>
                  <a:pt x="28596392" y="3643883"/>
                  <a:pt x="28630300" y="3661277"/>
                </a:cubicBezTo>
                <a:cubicBezTo>
                  <a:pt x="28683538" y="3688585"/>
                  <a:pt x="28696776" y="3703644"/>
                  <a:pt x="28727266" y="3771605"/>
                </a:cubicBezTo>
                <a:cubicBezTo>
                  <a:pt x="28768676" y="3863896"/>
                  <a:pt x="28805708" y="3896677"/>
                  <a:pt x="28899300" y="3923885"/>
                </a:cubicBezTo>
                <a:cubicBezTo>
                  <a:pt x="28996324" y="3952090"/>
                  <a:pt x="29015776" y="3973492"/>
                  <a:pt x="29038004" y="4076485"/>
                </a:cubicBezTo>
                <a:cubicBezTo>
                  <a:pt x="29055072" y="4155577"/>
                  <a:pt x="29055060" y="4173434"/>
                  <a:pt x="29037908" y="4241585"/>
                </a:cubicBezTo>
                <a:cubicBezTo>
                  <a:pt x="29008372" y="4358972"/>
                  <a:pt x="28990644" y="4390208"/>
                  <a:pt x="28938088" y="4417482"/>
                </a:cubicBezTo>
                <a:cubicBezTo>
                  <a:pt x="28837096" y="4469892"/>
                  <a:pt x="28727400" y="4678631"/>
                  <a:pt x="28727400" y="4818394"/>
                </a:cubicBezTo>
                <a:lnTo>
                  <a:pt x="28727400" y="4870450"/>
                </a:lnTo>
                <a:lnTo>
                  <a:pt x="27965400" y="4870450"/>
                </a:lnTo>
                <a:lnTo>
                  <a:pt x="27965400" y="4825165"/>
                </a:lnTo>
                <a:cubicBezTo>
                  <a:pt x="27965400" y="4800259"/>
                  <a:pt x="27959224" y="4768340"/>
                  <a:pt x="27951676" y="4754235"/>
                </a:cubicBezTo>
                <a:cubicBezTo>
                  <a:pt x="27934208" y="4721600"/>
                  <a:pt x="27826604" y="4665880"/>
                  <a:pt x="27796496" y="4673879"/>
                </a:cubicBezTo>
                <a:cubicBezTo>
                  <a:pt x="27752444" y="4685580"/>
                  <a:pt x="27700082" y="4643866"/>
                  <a:pt x="27660572" y="4565595"/>
                </a:cubicBezTo>
                <a:cubicBezTo>
                  <a:pt x="27616968" y="4479216"/>
                  <a:pt x="27598442" y="4464546"/>
                  <a:pt x="27476048" y="4419478"/>
                </a:cubicBezTo>
                <a:cubicBezTo>
                  <a:pt x="27360862" y="4377062"/>
                  <a:pt x="27319696" y="4349595"/>
                  <a:pt x="27258420" y="4274269"/>
                </a:cubicBezTo>
                <a:cubicBezTo>
                  <a:pt x="27190688" y="4191003"/>
                  <a:pt x="27146260" y="4155225"/>
                  <a:pt x="27042868" y="4100680"/>
                </a:cubicBezTo>
                <a:cubicBezTo>
                  <a:pt x="26935076" y="4043811"/>
                  <a:pt x="26904056" y="4016084"/>
                  <a:pt x="26866848" y="3943350"/>
                </a:cubicBezTo>
                <a:cubicBezTo>
                  <a:pt x="26826980" y="3865414"/>
                  <a:pt x="26792164" y="3836910"/>
                  <a:pt x="26695400" y="3802978"/>
                </a:cubicBezTo>
                <a:cubicBezTo>
                  <a:pt x="26592922" y="3767043"/>
                  <a:pt x="26571204" y="3748887"/>
                  <a:pt x="26543212" y="3675731"/>
                </a:cubicBezTo>
                <a:cubicBezTo>
                  <a:pt x="26514226" y="3599975"/>
                  <a:pt x="26473784" y="3569911"/>
                  <a:pt x="26365028" y="3543258"/>
                </a:cubicBezTo>
                <a:cubicBezTo>
                  <a:pt x="26271324" y="3520294"/>
                  <a:pt x="26253080" y="3505542"/>
                  <a:pt x="26179804" y="3393474"/>
                </a:cubicBezTo>
                <a:cubicBezTo>
                  <a:pt x="26154086" y="3354144"/>
                  <a:pt x="26121366" y="3332363"/>
                  <a:pt x="26002428" y="3275401"/>
                </a:cubicBezTo>
                <a:cubicBezTo>
                  <a:pt x="25861664" y="3207988"/>
                  <a:pt x="25853828" y="3202064"/>
                  <a:pt x="25777516" y="3105422"/>
                </a:cubicBezTo>
                <a:cubicBezTo>
                  <a:pt x="25697544" y="3004145"/>
                  <a:pt x="25626268" y="2951959"/>
                  <a:pt x="25544410" y="2934749"/>
                </a:cubicBezTo>
                <a:cubicBezTo>
                  <a:pt x="25495028" y="2924367"/>
                  <a:pt x="25472352" y="2899601"/>
                  <a:pt x="25406308" y="2783920"/>
                </a:cubicBezTo>
                <a:cubicBezTo>
                  <a:pt x="25354360" y="2692930"/>
                  <a:pt x="25353472" y="2692166"/>
                  <a:pt x="25253204" y="2651956"/>
                </a:cubicBezTo>
                <a:cubicBezTo>
                  <a:pt x="25114816" y="2596460"/>
                  <a:pt x="25101548" y="2576669"/>
                  <a:pt x="25101548" y="2425700"/>
                </a:cubicBezTo>
                <a:cubicBezTo>
                  <a:pt x="25101548" y="2273968"/>
                  <a:pt x="25115052" y="2253743"/>
                  <a:pt x="25252918" y="2198961"/>
                </a:cubicBezTo>
                <a:lnTo>
                  <a:pt x="25353488" y="2159000"/>
                </a:lnTo>
                <a:lnTo>
                  <a:pt x="25405318" y="2063750"/>
                </a:lnTo>
                <a:cubicBezTo>
                  <a:pt x="25456844" y="1969059"/>
                  <a:pt x="25457822" y="1968164"/>
                  <a:pt x="25571816" y="1911350"/>
                </a:cubicBezTo>
                <a:cubicBezTo>
                  <a:pt x="25692672" y="1851114"/>
                  <a:pt x="25713332" y="1834793"/>
                  <a:pt x="25774648" y="1751118"/>
                </a:cubicBezTo>
                <a:cubicBezTo>
                  <a:pt x="25833504" y="1670802"/>
                  <a:pt x="25878284" y="1639973"/>
                  <a:pt x="26019242" y="1582723"/>
                </a:cubicBezTo>
                <a:cubicBezTo>
                  <a:pt x="26144100" y="1532012"/>
                  <a:pt x="26150824" y="1527299"/>
                  <a:pt x="26180436" y="1469752"/>
                </a:cubicBezTo>
                <a:cubicBezTo>
                  <a:pt x="26222920" y="1387187"/>
                  <a:pt x="26261106" y="1359009"/>
                  <a:pt x="26365028" y="1333542"/>
                </a:cubicBezTo>
                <a:cubicBezTo>
                  <a:pt x="26474400" y="1306739"/>
                  <a:pt x="26510352" y="1279651"/>
                  <a:pt x="26551278" y="1193215"/>
                </a:cubicBezTo>
                <a:cubicBezTo>
                  <a:pt x="26602412" y="1085215"/>
                  <a:pt x="26608818" y="1078780"/>
                  <a:pt x="26695400" y="1048455"/>
                </a:cubicBezTo>
                <a:cubicBezTo>
                  <a:pt x="26810928" y="1007992"/>
                  <a:pt x="26852282" y="978990"/>
                  <a:pt x="26883452" y="916573"/>
                </a:cubicBezTo>
                <a:cubicBezTo>
                  <a:pt x="26931700" y="819968"/>
                  <a:pt x="26954340" y="797063"/>
                  <a:pt x="27044344" y="753793"/>
                </a:cubicBezTo>
                <a:cubicBezTo>
                  <a:pt x="27113300" y="720643"/>
                  <a:pt x="27158348" y="685111"/>
                  <a:pt x="27247544" y="593519"/>
                </a:cubicBezTo>
                <a:lnTo>
                  <a:pt x="27362148" y="475838"/>
                </a:lnTo>
                <a:lnTo>
                  <a:pt x="27473234" y="444828"/>
                </a:lnTo>
                <a:cubicBezTo>
                  <a:pt x="27555312" y="421914"/>
                  <a:pt x="27588900" y="406217"/>
                  <a:pt x="27601884" y="384709"/>
                </a:cubicBezTo>
                <a:cubicBezTo>
                  <a:pt x="27700634" y="221079"/>
                  <a:pt x="27732514" y="193516"/>
                  <a:pt x="27847584" y="172264"/>
                </a:cubicBezTo>
                <a:cubicBezTo>
                  <a:pt x="27938830" y="155411"/>
                  <a:pt x="27965400" y="128772"/>
                  <a:pt x="27965400" y="54135"/>
                </a:cubicBezTo>
                <a:lnTo>
                  <a:pt x="27965400" y="597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94835" y="-593867"/>
            <a:ext cx="3202330" cy="2964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486859" y="2327133"/>
            <a:ext cx="7218283" cy="1919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系统概述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96641" y="1922732"/>
            <a:ext cx="239532" cy="23953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53543" y="2616396"/>
            <a:ext cx="5055567" cy="2119548"/>
          </a:xfrm>
          <a:prstGeom prst="rect">
            <a:avLst/>
          </a:prstGeom>
          <a:solidFill>
            <a:schemeClr val="bg1"/>
          </a:solidFill>
          <a:ln w="25400" cap="sq">
            <a:gradFill>
              <a:gsLst>
                <a:gs pos="0">
                  <a:schemeClr val="accent1">
                    <a:lumMod val="10000"/>
                    <a:lumOff val="90000"/>
                    <a:alpha val="100000"/>
                  </a:schemeClr>
                </a:gs>
                <a:gs pos="33000">
                  <a:schemeClr val="accent1">
                    <a:lumMod val="50000"/>
                    <a:lumOff val="50000"/>
                    <a:alpha val="100000"/>
                  </a:schemeClr>
                </a:gs>
                <a:gs pos="67000">
                  <a:schemeClr val="accent1">
                    <a:lumMod val="50000"/>
                    <a:lumOff val="50000"/>
                    <a:alpha val="100000"/>
                  </a:schemeClr>
                </a:gs>
                <a:gs pos="100000">
                  <a:schemeClr val="accent1">
                    <a:lumMod val="10000"/>
                    <a:lumOff val="90000"/>
                    <a:alpha val="100000"/>
                  </a:schemeClr>
                </a:gs>
              </a:gsLst>
              <a:lin ang="5400000" scaled="0"/>
            </a:gradFill>
            <a:miter/>
          </a:ln>
          <a:effectLst>
            <a:outerShdw dist="88900" dir="2700000" algn="tl" rotWithShape="0">
              <a:schemeClr val="accent1">
                <a:lumMod val="75000"/>
                <a:lumOff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323175" y="2616396"/>
            <a:ext cx="5055567" cy="2119548"/>
          </a:xfrm>
          <a:prstGeom prst="rect">
            <a:avLst/>
          </a:prstGeom>
          <a:solidFill>
            <a:schemeClr val="bg1"/>
          </a:solidFill>
          <a:ln w="25400" cap="sq">
            <a:gradFill>
              <a:gsLst>
                <a:gs pos="0">
                  <a:schemeClr val="accent1">
                    <a:lumMod val="10000"/>
                    <a:lumOff val="90000"/>
                  </a:schemeClr>
                </a:gs>
                <a:gs pos="33000">
                  <a:schemeClr val="accent1">
                    <a:lumMod val="50000"/>
                    <a:lumOff val="50000"/>
                  </a:schemeClr>
                </a:gs>
                <a:gs pos="6700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10000"/>
                    <a:lumOff val="90000"/>
                  </a:schemeClr>
                </a:gs>
              </a:gsLst>
              <a:lin ang="5400000" scaled="0"/>
            </a:gradFill>
            <a:miter/>
          </a:ln>
          <a:effectLst>
            <a:outerShdw dist="88900" dir="2700000" algn="tl" rotWithShape="0">
              <a:schemeClr val="accent1">
                <a:lumMod val="75000"/>
                <a:lumOff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28713" y="2599959"/>
            <a:ext cx="790575" cy="14141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04715" y="3225235"/>
            <a:ext cx="992981" cy="992981"/>
          </a:xfrm>
          <a:prstGeom prst="ellipse">
            <a:avLst/>
          </a:prstGeom>
          <a:gradFill>
            <a:gsLst>
              <a:gs pos="6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64963" y="2599959"/>
            <a:ext cx="790575" cy="14141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740965" y="3225235"/>
            <a:ext cx="992981" cy="992981"/>
          </a:xfrm>
          <a:prstGeom prst="ellipse">
            <a:avLst/>
          </a:prstGeom>
          <a:gradFill>
            <a:gsLst>
              <a:gs pos="6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25620" y="3332481"/>
            <a:ext cx="1151170" cy="745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61870" y="3332481"/>
            <a:ext cx="1151170" cy="745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502665" y="2763520"/>
            <a:ext cx="3135485" cy="538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异常捕获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502666" y="3433970"/>
            <a:ext cx="3257404" cy="1157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全局错误处理中间件，结构化的错误响应格式，错误日志记录和监控。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38915" y="2763520"/>
            <a:ext cx="3135485" cy="538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故障恢复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38916" y="3433970"/>
            <a:ext cx="3257404" cy="1157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数据库事务处理，操作回滚机制，系统状态监控和自动恢复。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错误处理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1046167">
            <a:off x="-181707" y="3140187"/>
            <a:ext cx="12397291" cy="1264806"/>
          </a:xfrm>
          <a:custGeom>
            <a:avLst/>
            <a:gdLst>
              <a:gd name="connsiteX0" fmla="*/ 9738888 w 12397291"/>
              <a:gd name="connsiteY0" fmla="*/ 462570 h 1264806"/>
              <a:gd name="connsiteX1" fmla="*/ 10273176 w 12397291"/>
              <a:gd name="connsiteY1" fmla="*/ 550556 h 1264806"/>
              <a:gd name="connsiteX2" fmla="*/ 11731887 w 12397291"/>
              <a:gd name="connsiteY2" fmla="*/ 833930 h 1264806"/>
              <a:gd name="connsiteX3" fmla="*/ 12397291 w 12397291"/>
              <a:gd name="connsiteY3" fmla="*/ 985778 h 1264806"/>
              <a:gd name="connsiteX4" fmla="*/ 12356648 w 12397291"/>
              <a:gd name="connsiteY4" fmla="*/ 1235875 h 1264806"/>
              <a:gd name="connsiteX5" fmla="*/ 12299675 w 12397291"/>
              <a:gd name="connsiteY5" fmla="*/ 1225979 h 1264806"/>
              <a:gd name="connsiteX6" fmla="*/ 6261220 w 12397291"/>
              <a:gd name="connsiteY6" fmla="*/ 745576 h 1264806"/>
              <a:gd name="connsiteX7" fmla="*/ 120034 w 12397291"/>
              <a:gd name="connsiteY7" fmla="*/ 1243081 h 1264806"/>
              <a:gd name="connsiteX8" fmla="*/ 0 w 12397291"/>
              <a:gd name="connsiteY8" fmla="*/ 1264806 h 1264806"/>
              <a:gd name="connsiteX9" fmla="*/ 177144 w 12397291"/>
              <a:gd name="connsiteY9" fmla="*/ 174767 h 1264806"/>
              <a:gd name="connsiteX10" fmla="*/ 506098 w 12397291"/>
              <a:gd name="connsiteY10" fmla="*/ 141453 h 1264806"/>
              <a:gd name="connsiteX11" fmla="*/ 5829476 w 12397291"/>
              <a:gd name="connsiteY11" fmla="*/ 55603 h 1264806"/>
              <a:gd name="connsiteX12" fmla="*/ 9738888 w 12397291"/>
              <a:gd name="connsiteY12" fmla="*/ 462570 h 1264806"/>
            </a:gdLst>
            <a:ahLst/>
            <a:cxnLst/>
            <a:rect l="l" t="t" r="r" b="b"/>
            <a:pathLst>
              <a:path w="12397291" h="1264806">
                <a:moveTo>
                  <a:pt x="9738888" y="462570"/>
                </a:moveTo>
                <a:cubicBezTo>
                  <a:pt x="9918097" y="490710"/>
                  <a:pt x="10096207" y="520046"/>
                  <a:pt x="10273176" y="550556"/>
                </a:cubicBezTo>
                <a:cubicBezTo>
                  <a:pt x="10768690" y="635984"/>
                  <a:pt x="11255252" y="730613"/>
                  <a:pt x="11731887" y="833930"/>
                </a:cubicBezTo>
                <a:lnTo>
                  <a:pt x="12397291" y="985778"/>
                </a:lnTo>
                <a:lnTo>
                  <a:pt x="12356648" y="1235875"/>
                </a:lnTo>
                <a:lnTo>
                  <a:pt x="12299675" y="1225979"/>
                </a:lnTo>
                <a:cubicBezTo>
                  <a:pt x="10413586" y="915010"/>
                  <a:pt x="8380507" y="745575"/>
                  <a:pt x="6261220" y="745576"/>
                </a:cubicBezTo>
                <a:cubicBezTo>
                  <a:pt x="4103400" y="745575"/>
                  <a:pt x="2034953" y="921227"/>
                  <a:pt x="120034" y="1243081"/>
                </a:cubicBezTo>
                <a:lnTo>
                  <a:pt x="0" y="1264806"/>
                </a:lnTo>
                <a:lnTo>
                  <a:pt x="177144" y="174767"/>
                </a:lnTo>
                <a:lnTo>
                  <a:pt x="506098" y="141453"/>
                </a:lnTo>
                <a:cubicBezTo>
                  <a:pt x="2194294" y="-8605"/>
                  <a:pt x="3982529" y="-42680"/>
                  <a:pt x="5829476" y="55603"/>
                </a:cubicBezTo>
                <a:cubicBezTo>
                  <a:pt x="7176206" y="127268"/>
                  <a:pt x="8484432" y="265594"/>
                  <a:pt x="9738888" y="4625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363229" y="4444096"/>
            <a:ext cx="4400402" cy="9156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代码分割和懒加载，资源压缩和缓存，服务端渲染（SSR）考虑。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63229" y="3665107"/>
            <a:ext cx="4400402" cy="69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前端优化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05527" y="1016785"/>
            <a:ext cx="2315807" cy="2315807"/>
          </a:xfrm>
          <a:prstGeom prst="ellipse">
            <a:avLst/>
          </a:prstGeom>
          <a:solidFill>
            <a:schemeClr val="bg1"/>
          </a:solidFill>
          <a:ln w="1270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96000"/>
                  </a:schemeClr>
                </a:gs>
              </a:gsLst>
              <a:lin ang="2700000" scaled="0"/>
            </a:gradFill>
            <a:miter/>
          </a:ln>
          <a:effectLst>
            <a:outerShdw blurRad="1270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 l="31550" t="9291" r="20195" b="4502"/>
          <a:stretch>
            <a:fillRect/>
          </a:stretch>
        </p:blipFill>
        <p:spPr>
          <a:xfrm>
            <a:off x="7558628" y="1169886"/>
            <a:ext cx="2009604" cy="2009604"/>
          </a:xfrm>
          <a:custGeom>
            <a:avLst/>
            <a:gdLst>
              <a:gd name="connsiteX0" fmla="*/ 690737 w 1381474"/>
              <a:gd name="connsiteY0" fmla="*/ 0 h 1381474"/>
              <a:gd name="connsiteX1" fmla="*/ 1381474 w 1381474"/>
              <a:gd name="connsiteY1" fmla="*/ 690737 h 1381474"/>
              <a:gd name="connsiteX2" fmla="*/ 690737 w 1381474"/>
              <a:gd name="connsiteY2" fmla="*/ 1381474 h 1381474"/>
              <a:gd name="connsiteX3" fmla="*/ 0 w 1381474"/>
              <a:gd name="connsiteY3" fmla="*/ 690737 h 1381474"/>
              <a:gd name="connsiteX4" fmla="*/ 690737 w 1381474"/>
              <a:gd name="connsiteY4" fmla="*/ 0 h 1381474"/>
            </a:gdLst>
            <a:ahLst/>
            <a:cxnLst/>
            <a:rect l="l" t="t" r="r" b="b"/>
            <a:pathLst>
              <a:path w="1381474" h="1381474">
                <a:moveTo>
                  <a:pt x="690737" y="0"/>
                </a:moveTo>
                <a:cubicBezTo>
                  <a:pt x="1072221" y="0"/>
                  <a:pt x="1381474" y="309253"/>
                  <a:pt x="1381474" y="690737"/>
                </a:cubicBezTo>
                <a:cubicBezTo>
                  <a:pt x="1381474" y="1072221"/>
                  <a:pt x="1072221" y="1381474"/>
                  <a:pt x="690737" y="1381474"/>
                </a:cubicBezTo>
                <a:cubicBezTo>
                  <a:pt x="309253" y="1381474"/>
                  <a:pt x="0" y="1072221"/>
                  <a:pt x="0" y="690737"/>
                </a:cubicBezTo>
                <a:cubicBezTo>
                  <a:pt x="0" y="309253"/>
                  <a:pt x="309253" y="0"/>
                  <a:pt x="69073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2200914" y="1770752"/>
            <a:ext cx="2315807" cy="2315807"/>
          </a:xfrm>
          <a:prstGeom prst="ellipse">
            <a:avLst/>
          </a:prstGeom>
          <a:solidFill>
            <a:schemeClr val="bg1"/>
          </a:solidFill>
          <a:ln w="1270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96000"/>
                  </a:schemeClr>
                </a:gs>
              </a:gsLst>
              <a:lin ang="2700000" scaled="0"/>
            </a:gradFill>
            <a:miter/>
          </a:ln>
          <a:effectLst>
            <a:outerShdw blurRad="1270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58616" y="5423032"/>
            <a:ext cx="4400402" cy="9156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合理设计索引，优化查询语句，使用连接池和预处理语句。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58616" y="4644042"/>
            <a:ext cx="4400402" cy="69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数据库优化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727" t="3951" r="21913" b="2508"/>
          <a:stretch>
            <a:fillRect/>
          </a:stretch>
        </p:blipFill>
        <p:spPr>
          <a:xfrm>
            <a:off x="2354015" y="1923853"/>
            <a:ext cx="2009604" cy="2009604"/>
          </a:xfrm>
          <a:custGeom>
            <a:avLst/>
            <a:gdLst>
              <a:gd name="connsiteX0" fmla="*/ 690737 w 1381474"/>
              <a:gd name="connsiteY0" fmla="*/ 0 h 1381474"/>
              <a:gd name="connsiteX1" fmla="*/ 1381474 w 1381474"/>
              <a:gd name="connsiteY1" fmla="*/ 690737 h 1381474"/>
              <a:gd name="connsiteX2" fmla="*/ 690737 w 1381474"/>
              <a:gd name="connsiteY2" fmla="*/ 1381474 h 1381474"/>
              <a:gd name="connsiteX3" fmla="*/ 0 w 1381474"/>
              <a:gd name="connsiteY3" fmla="*/ 690737 h 1381474"/>
              <a:gd name="connsiteX4" fmla="*/ 690737 w 1381474"/>
              <a:gd name="connsiteY4" fmla="*/ 0 h 1381474"/>
            </a:gdLst>
            <a:ahLst/>
            <a:cxnLst/>
            <a:rect l="l" t="t" r="r" b="b"/>
            <a:pathLst>
              <a:path w="1381474" h="1381474">
                <a:moveTo>
                  <a:pt x="690737" y="0"/>
                </a:moveTo>
                <a:cubicBezTo>
                  <a:pt x="1072221" y="0"/>
                  <a:pt x="1381474" y="309253"/>
                  <a:pt x="1381474" y="690737"/>
                </a:cubicBezTo>
                <a:cubicBezTo>
                  <a:pt x="1381474" y="1072221"/>
                  <a:pt x="1072221" y="1381474"/>
                  <a:pt x="690737" y="1381474"/>
                </a:cubicBezTo>
                <a:cubicBezTo>
                  <a:pt x="309253" y="1381474"/>
                  <a:pt x="0" y="1072221"/>
                  <a:pt x="0" y="690737"/>
                </a:cubicBezTo>
                <a:cubicBezTo>
                  <a:pt x="0" y="309253"/>
                  <a:pt x="309253" y="0"/>
                  <a:pt x="69073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性能优化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47755" y="1149815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147820" y="1349880"/>
            <a:ext cx="319871" cy="319871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29650" y="1149815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920324" y="1340464"/>
            <a:ext cx="338652" cy="33870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511545" y="1149815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11609" y="1359073"/>
            <a:ext cx="319871" cy="30148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838702" y="3721555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40000"/>
                  <a:lumOff val="60000"/>
                  <a:alpha val="100000"/>
                </a:schemeClr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044894" y="3921620"/>
            <a:ext cx="307616" cy="319871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620597" y="3721555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40000"/>
                  <a:lumOff val="60000"/>
                  <a:alpha val="100000"/>
                </a:schemeClr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24260" y="3912204"/>
            <a:ext cx="312674" cy="33870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2013524"/>
            <a:ext cx="329471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OCR识别功能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2456280"/>
            <a:ext cx="3294710" cy="10848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1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系统集成了腾讯OCR服务，支持识别图片中的文字和数学公式。
OCR功能实现细节：前端提供OCR页面，后端处理包括计算签名验证、图像处理、结构化处理和AI增强处理。
OCR处理流程：用户上传图片 → Base64编码 → 腾讯OCR API请求 → 结构化处理 → AI验证与格式化 → 返回结果。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551347" y="4586992"/>
            <a:ext cx="329471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FB6F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动态用户表创建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551347" y="5029748"/>
            <a:ext cx="3294710" cy="10848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系统为每个新注册用户动态创建独立的答题记录表。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42295" y="2013524"/>
            <a:ext cx="329471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AI辅助功能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42295" y="2456280"/>
            <a:ext cx="3294710" cy="10848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系统集成了AI文本处理能力，用于增强OCR识别效果、格式化数学公式，并提供智能答案分析。
AI功能实现细节：数据增强、答案验证、公式格式化。
AI处理流程：OCR结果 → 结构化数据 → AI模型处理 → LaTeX格式化 → 答案验证 → 结果优化。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33242" y="4586992"/>
            <a:ext cx="329471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FB6F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基于角色的访问控制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333242" y="5029748"/>
            <a:ext cx="3294710" cy="10848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细粒度的权限控制中间件。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224189" y="2013524"/>
            <a:ext cx="329471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数学公式渲染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224189" y="2456280"/>
            <a:ext cx="3294710" cy="10848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前端使用MathJax和KaTeX库渲染复杂的数学公式和符号。
公式渲染实现细节：使用MathJaxContext包裹应用，支持多种公式格式，动态渲染LaTeX公式。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特色功能实现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515752" y="2635153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35355" y="2075567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6149" y="2075567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9946" y="1515981"/>
            <a:ext cx="955732" cy="95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99547" y="2075567"/>
            <a:ext cx="955732" cy="95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19150" y="1515981"/>
            <a:ext cx="955732" cy="95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11478" y="2553432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31080" y="1993846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1875" y="1993846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43486" y="3196390"/>
            <a:ext cx="2948849" cy="1459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使用共享数据库，统一的用户认证体系，服务间API调用。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3487" y="2438116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数据共享策略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63089" y="3755976"/>
            <a:ext cx="2948849" cy="1459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用户角色映射表，统一的令牌验证机制，跨服务的权限控制。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63089" y="2997702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FB6F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用户身份同步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82691" y="3196390"/>
            <a:ext cx="2948849" cy="1459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HTTP API调用，消息队列（未来扩展），事件驱动架构（未来扩展）。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282691" y="2438116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服务间通信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43487" y="1577084"/>
            <a:ext cx="833523" cy="83352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63089" y="2136670"/>
            <a:ext cx="833523" cy="833523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282693" y="1577084"/>
            <a:ext cx="833523" cy="83352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63813" y="1797409"/>
            <a:ext cx="392873" cy="39287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783414" y="2375339"/>
            <a:ext cx="392873" cy="35618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3017" y="1812128"/>
            <a:ext cx="392873" cy="36343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多服务器交互机制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7000">
              <a:schemeClr val="bg1"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82" t="2777" b="157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-1"/>
            <a:ext cx="12192000" cy="5786651"/>
          </a:xfrm>
          <a:prstGeom prst="rect">
            <a:avLst/>
          </a:prstGeom>
          <a:gradFill>
            <a:gsLst>
              <a:gs pos="29000">
                <a:schemeClr val="bg1">
                  <a:alpha val="80000"/>
                </a:schemeClr>
              </a:gs>
              <a:gs pos="97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5097" t="7348" r="1974" b="19629"/>
          <a:stretch>
            <a:fillRect/>
          </a:stretch>
        </p:blipFill>
        <p:spPr>
          <a:xfrm>
            <a:off x="0" y="2606040"/>
            <a:ext cx="12192000" cy="4251960"/>
          </a:xfrm>
          <a:custGeom>
            <a:avLst/>
            <a:gdLst>
              <a:gd name="connsiteX0" fmla="*/ 0 w 12192000"/>
              <a:gd name="connsiteY0" fmla="*/ 0 h 4846320"/>
              <a:gd name="connsiteX1" fmla="*/ 12192000 w 12192000"/>
              <a:gd name="connsiteY1" fmla="*/ 0 h 4846320"/>
              <a:gd name="connsiteX2" fmla="*/ 12192000 w 12192000"/>
              <a:gd name="connsiteY2" fmla="*/ 4846320 h 4846320"/>
              <a:gd name="connsiteX3" fmla="*/ 0 w 12192000"/>
              <a:gd name="connsiteY3" fmla="*/ 4846320 h 4846320"/>
              <a:gd name="connsiteX4" fmla="*/ 0 w 12192000"/>
              <a:gd name="connsiteY4" fmla="*/ 0 h 4846320"/>
            </a:gdLst>
            <a:ahLst/>
            <a:cxnLst/>
            <a:rect l="l" t="t" r="r" b="b"/>
            <a:pathLst>
              <a:path w="12192000" h="4846320">
                <a:moveTo>
                  <a:pt x="0" y="0"/>
                </a:moveTo>
                <a:lnTo>
                  <a:pt x="12192000" y="0"/>
                </a:lnTo>
                <a:lnTo>
                  <a:pt x="1219200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" y="4627880"/>
            <a:ext cx="12192000" cy="2259442"/>
          </a:xfrm>
          <a:custGeom>
            <a:avLst/>
            <a:gdLst>
              <a:gd name="connsiteX0" fmla="*/ 6871688 w 12192000"/>
              <a:gd name="connsiteY0" fmla="*/ 2230120 h 2259442"/>
              <a:gd name="connsiteX1" fmla="*/ 7058002 w 12192000"/>
              <a:gd name="connsiteY1" fmla="*/ 2230120 h 2259442"/>
              <a:gd name="connsiteX2" fmla="*/ 7050402 w 12192000"/>
              <a:gd name="connsiteY2" fmla="*/ 2239371 h 2259442"/>
              <a:gd name="connsiteX3" fmla="*/ 6949671 w 12192000"/>
              <a:gd name="connsiteY3" fmla="*/ 2259442 h 2259442"/>
              <a:gd name="connsiteX4" fmla="*/ 6888736 w 12192000"/>
              <a:gd name="connsiteY4" fmla="*/ 2236509 h 2259442"/>
              <a:gd name="connsiteX5" fmla="*/ 5860949 w 12192000"/>
              <a:gd name="connsiteY5" fmla="*/ 2230120 h 2259442"/>
              <a:gd name="connsiteX6" fmla="*/ 5890537 w 12192000"/>
              <a:gd name="connsiteY6" fmla="*/ 2230120 h 2259442"/>
              <a:gd name="connsiteX7" fmla="*/ 5865163 w 12192000"/>
              <a:gd name="connsiteY7" fmla="*/ 2233970 h 2259442"/>
              <a:gd name="connsiteX8" fmla="*/ 6821736 w 12192000"/>
              <a:gd name="connsiteY8" fmla="*/ 2211400 h 2259442"/>
              <a:gd name="connsiteX9" fmla="*/ 6871688 w 12192000"/>
              <a:gd name="connsiteY9" fmla="*/ 2230120 h 2259442"/>
              <a:gd name="connsiteX10" fmla="*/ 6754488 w 12192000"/>
              <a:gd name="connsiteY10" fmla="*/ 2230120 h 2259442"/>
              <a:gd name="connsiteX11" fmla="*/ 6793153 w 12192000"/>
              <a:gd name="connsiteY11" fmla="*/ 2219380 h 2259442"/>
              <a:gd name="connsiteX12" fmla="*/ 6821736 w 12192000"/>
              <a:gd name="connsiteY12" fmla="*/ 2211400 h 2259442"/>
              <a:gd name="connsiteX13" fmla="*/ 6295854 w 12192000"/>
              <a:gd name="connsiteY13" fmla="*/ 2183622 h 2259442"/>
              <a:gd name="connsiteX14" fmla="*/ 6421756 w 12192000"/>
              <a:gd name="connsiteY14" fmla="*/ 2192056 h 2259442"/>
              <a:gd name="connsiteX15" fmla="*/ 6669078 w 12192000"/>
              <a:gd name="connsiteY15" fmla="*/ 2224022 h 2259442"/>
              <a:gd name="connsiteX16" fmla="*/ 6722737 w 12192000"/>
              <a:gd name="connsiteY16" fmla="*/ 2230121 h 2259442"/>
              <a:gd name="connsiteX17" fmla="*/ 6754488 w 12192000"/>
              <a:gd name="connsiteY17" fmla="*/ 2230121 h 2259442"/>
              <a:gd name="connsiteX18" fmla="*/ 6745268 w 12192000"/>
              <a:gd name="connsiteY18" fmla="*/ 2232682 h 2259442"/>
              <a:gd name="connsiteX19" fmla="*/ 6722736 w 12192000"/>
              <a:gd name="connsiteY19" fmla="*/ 2230121 h 2259442"/>
              <a:gd name="connsiteX20" fmla="*/ 5890537 w 12192000"/>
              <a:gd name="connsiteY20" fmla="*/ 2230121 h 2259442"/>
              <a:gd name="connsiteX21" fmla="*/ 5906062 w 12192000"/>
              <a:gd name="connsiteY21" fmla="*/ 2227765 h 2259442"/>
              <a:gd name="connsiteX22" fmla="*/ 5947513 w 12192000"/>
              <a:gd name="connsiteY22" fmla="*/ 2223977 h 2259442"/>
              <a:gd name="connsiteX23" fmla="*/ 6295854 w 12192000"/>
              <a:gd name="connsiteY23" fmla="*/ 2183622 h 2259442"/>
              <a:gd name="connsiteX24" fmla="*/ 12192000 w 12192000"/>
              <a:gd name="connsiteY24" fmla="*/ 305954 h 2259442"/>
              <a:gd name="connsiteX25" fmla="*/ 12192000 w 12192000"/>
              <a:gd name="connsiteY25" fmla="*/ 2230120 h 2259442"/>
              <a:gd name="connsiteX26" fmla="*/ 7058003 w 12192000"/>
              <a:gd name="connsiteY26" fmla="*/ 2230120 h 2259442"/>
              <a:gd name="connsiteX27" fmla="*/ 7062373 w 12192000"/>
              <a:gd name="connsiteY27" fmla="*/ 2224801 h 2259442"/>
              <a:gd name="connsiteX28" fmla="*/ 7049667 w 12192000"/>
              <a:gd name="connsiteY28" fmla="*/ 2205274 h 2259442"/>
              <a:gd name="connsiteX29" fmla="*/ 7180543 w 12192000"/>
              <a:gd name="connsiteY29" fmla="*/ 2212368 h 2259442"/>
              <a:gd name="connsiteX30" fmla="*/ 7181279 w 12192000"/>
              <a:gd name="connsiteY30" fmla="*/ 2207209 h 2259442"/>
              <a:gd name="connsiteX31" fmla="*/ 7095254 w 12192000"/>
              <a:gd name="connsiteY31" fmla="*/ 2195601 h 2259442"/>
              <a:gd name="connsiteX32" fmla="*/ 7260687 w 12192000"/>
              <a:gd name="connsiteY32" fmla="*/ 2132083 h 2259442"/>
              <a:gd name="connsiteX33" fmla="*/ 7295244 w 12192000"/>
              <a:gd name="connsiteY33" fmla="*/ 2115962 h 2259442"/>
              <a:gd name="connsiteX34" fmla="*/ 7537145 w 12192000"/>
              <a:gd name="connsiteY34" fmla="*/ 2050831 h 2259442"/>
              <a:gd name="connsiteX35" fmla="*/ 7540821 w 12192000"/>
              <a:gd name="connsiteY35" fmla="*/ 2047929 h 2259442"/>
              <a:gd name="connsiteX36" fmla="*/ 7673168 w 12192000"/>
              <a:gd name="connsiteY36" fmla="*/ 2012140 h 2259442"/>
              <a:gd name="connsiteX37" fmla="*/ 7848895 w 12192000"/>
              <a:gd name="connsiteY37" fmla="*/ 1989247 h 2259442"/>
              <a:gd name="connsiteX38" fmla="*/ 7862864 w 12192000"/>
              <a:gd name="connsiteY38" fmla="*/ 1981831 h 2259442"/>
              <a:gd name="connsiteX39" fmla="*/ 7801104 w 12192000"/>
              <a:gd name="connsiteY39" fmla="*/ 1959262 h 2259442"/>
              <a:gd name="connsiteX40" fmla="*/ 8295932 w 12192000"/>
              <a:gd name="connsiteY40" fmla="*/ 1810622 h 2259442"/>
              <a:gd name="connsiteX41" fmla="*/ 8099618 w 12192000"/>
              <a:gd name="connsiteY41" fmla="*/ 1799982 h 2259442"/>
              <a:gd name="connsiteX42" fmla="*/ 8092266 w 12192000"/>
              <a:gd name="connsiteY42" fmla="*/ 1789342 h 2259442"/>
              <a:gd name="connsiteX43" fmla="*/ 8340048 w 12192000"/>
              <a:gd name="connsiteY43" fmla="*/ 1748394 h 2259442"/>
              <a:gd name="connsiteX44" fmla="*/ 8548862 w 12192000"/>
              <a:gd name="connsiteY44" fmla="*/ 1693258 h 2259442"/>
              <a:gd name="connsiteX45" fmla="*/ 8451072 w 12192000"/>
              <a:gd name="connsiteY45" fmla="*/ 1690033 h 2259442"/>
              <a:gd name="connsiteX46" fmla="*/ 8446660 w 12192000"/>
              <a:gd name="connsiteY46" fmla="*/ 1683585 h 2259442"/>
              <a:gd name="connsiteX47" fmla="*/ 8720913 w 12192000"/>
              <a:gd name="connsiteY47" fmla="*/ 1639412 h 2259442"/>
              <a:gd name="connsiteX48" fmla="*/ 8712089 w 12192000"/>
              <a:gd name="connsiteY48" fmla="*/ 1625548 h 2259442"/>
              <a:gd name="connsiteX49" fmla="*/ 8553274 w 12192000"/>
              <a:gd name="connsiteY49" fmla="*/ 1638445 h 2259442"/>
              <a:gd name="connsiteX50" fmla="*/ 8706943 w 12192000"/>
              <a:gd name="connsiteY50" fmla="*/ 1586534 h 2259442"/>
              <a:gd name="connsiteX51" fmla="*/ 8743706 w 12192000"/>
              <a:gd name="connsiteY51" fmla="*/ 1592015 h 2259442"/>
              <a:gd name="connsiteX52" fmla="*/ 8828261 w 12192000"/>
              <a:gd name="connsiteY52" fmla="*/ 1583309 h 2259442"/>
              <a:gd name="connsiteX53" fmla="*/ 8903257 w 12192000"/>
              <a:gd name="connsiteY53" fmla="*/ 1556548 h 2259442"/>
              <a:gd name="connsiteX54" fmla="*/ 8951049 w 12192000"/>
              <a:gd name="connsiteY54" fmla="*/ 1587178 h 2259442"/>
              <a:gd name="connsiteX55" fmla="*/ 9023105 w 12192000"/>
              <a:gd name="connsiteY55" fmla="*/ 1568155 h 2259442"/>
              <a:gd name="connsiteX56" fmla="*/ 9061337 w 12192000"/>
              <a:gd name="connsiteY56" fmla="*/ 1519791 h 2259442"/>
              <a:gd name="connsiteX57" fmla="*/ 9006929 w 12192000"/>
              <a:gd name="connsiteY57" fmla="*/ 1530754 h 2259442"/>
              <a:gd name="connsiteX58" fmla="*/ 8944432 w 12192000"/>
              <a:gd name="connsiteY58" fmla="*/ 1533333 h 2259442"/>
              <a:gd name="connsiteX59" fmla="*/ 8940757 w 12192000"/>
              <a:gd name="connsiteY59" fmla="*/ 1523660 h 2259442"/>
              <a:gd name="connsiteX60" fmla="*/ 9390734 w 12192000"/>
              <a:gd name="connsiteY60" fmla="*/ 1453371 h 2259442"/>
              <a:gd name="connsiteX61" fmla="*/ 9228977 w 12192000"/>
              <a:gd name="connsiteY61" fmla="*/ 1524628 h 2259442"/>
              <a:gd name="connsiteX62" fmla="*/ 9459849 w 12192000"/>
              <a:gd name="connsiteY62" fmla="*/ 1537525 h 2259442"/>
              <a:gd name="connsiteX63" fmla="*/ 9485583 w 12192000"/>
              <a:gd name="connsiteY63" fmla="*/ 1573314 h 2259442"/>
              <a:gd name="connsiteX64" fmla="*/ 9770129 w 12192000"/>
              <a:gd name="connsiteY64" fmla="*/ 1542361 h 2259442"/>
              <a:gd name="connsiteX65" fmla="*/ 9658369 w 12192000"/>
              <a:gd name="connsiteY65" fmla="*/ 1481100 h 2259442"/>
              <a:gd name="connsiteX66" fmla="*/ 9904681 w 12192000"/>
              <a:gd name="connsiteY66" fmla="*/ 1448856 h 2259442"/>
              <a:gd name="connsiteX67" fmla="*/ 10028941 w 12192000"/>
              <a:gd name="connsiteY67" fmla="*/ 1430156 h 2259442"/>
              <a:gd name="connsiteX68" fmla="*/ 10020853 w 12192000"/>
              <a:gd name="connsiteY68" fmla="*/ 1417904 h 2259442"/>
              <a:gd name="connsiteX69" fmla="*/ 9710573 w 12192000"/>
              <a:gd name="connsiteY69" fmla="*/ 1456918 h 2259442"/>
              <a:gd name="connsiteX70" fmla="*/ 9650283 w 12192000"/>
              <a:gd name="connsiteY70" fmla="*/ 1410811 h 2259442"/>
              <a:gd name="connsiteX71" fmla="*/ 9795127 w 12192000"/>
              <a:gd name="connsiteY71" fmla="*/ 1392754 h 2259442"/>
              <a:gd name="connsiteX72" fmla="*/ 9789982 w 12192000"/>
              <a:gd name="connsiteY72" fmla="*/ 1383726 h 2259442"/>
              <a:gd name="connsiteX73" fmla="*/ 9726013 w 12192000"/>
              <a:gd name="connsiteY73" fmla="*/ 1389530 h 2259442"/>
              <a:gd name="connsiteX74" fmla="*/ 9603800 w 12192000"/>
              <a:gd name="connsiteY74" fmla="*/ 1393475 h 2259442"/>
              <a:gd name="connsiteX75" fmla="*/ 9567395 w 12192000"/>
              <a:gd name="connsiteY75" fmla="*/ 1380572 h 2259442"/>
              <a:gd name="connsiteX76" fmla="*/ 9567933 w 12192000"/>
              <a:gd name="connsiteY76" fmla="*/ 1380502 h 2259442"/>
              <a:gd name="connsiteX77" fmla="*/ 9965708 w 12192000"/>
              <a:gd name="connsiteY77" fmla="*/ 1361157 h 2259442"/>
              <a:gd name="connsiteX78" fmla="*/ 9905417 w 12192000"/>
              <a:gd name="connsiteY78" fmla="*/ 1343422 h 2259442"/>
              <a:gd name="connsiteX79" fmla="*/ 10020853 w 12192000"/>
              <a:gd name="connsiteY79" fmla="*/ 1343422 h 2259442"/>
              <a:gd name="connsiteX80" fmla="*/ 9987031 w 12192000"/>
              <a:gd name="connsiteY80" fmla="*/ 1362768 h 2259442"/>
              <a:gd name="connsiteX81" fmla="*/ 10399511 w 12192000"/>
              <a:gd name="connsiteY81" fmla="*/ 1328913 h 2259442"/>
              <a:gd name="connsiteX82" fmla="*/ 10354660 w 12192000"/>
              <a:gd name="connsiteY82" fmla="*/ 1345680 h 2259442"/>
              <a:gd name="connsiteX83" fmla="*/ 10359072 w 12192000"/>
              <a:gd name="connsiteY83" fmla="*/ 1349871 h 2259442"/>
              <a:gd name="connsiteX84" fmla="*/ 10462009 w 12192000"/>
              <a:gd name="connsiteY84" fmla="*/ 1332138 h 2259442"/>
              <a:gd name="connsiteX85" fmla="*/ 10464215 w 12192000"/>
              <a:gd name="connsiteY85" fmla="*/ 1321820 h 2259442"/>
              <a:gd name="connsiteX86" fmla="*/ 10240694 w 12192000"/>
              <a:gd name="connsiteY86" fmla="*/ 1289577 h 2259442"/>
              <a:gd name="connsiteX87" fmla="*/ 10337014 w 12192000"/>
              <a:gd name="connsiteY87" fmla="*/ 1283129 h 2259442"/>
              <a:gd name="connsiteX88" fmla="*/ 10392894 w 12192000"/>
              <a:gd name="connsiteY88" fmla="*/ 1273778 h 2259442"/>
              <a:gd name="connsiteX89" fmla="*/ 10463478 w 12192000"/>
              <a:gd name="connsiteY89" fmla="*/ 1268942 h 2259442"/>
              <a:gd name="connsiteX90" fmla="*/ 10529652 w 12192000"/>
              <a:gd name="connsiteY90" fmla="*/ 1241535 h 2259442"/>
              <a:gd name="connsiteX91" fmla="*/ 10508329 w 12192000"/>
              <a:gd name="connsiteY91" fmla="*/ 1226381 h 2259442"/>
              <a:gd name="connsiteX92" fmla="*/ 10861990 w 12192000"/>
              <a:gd name="connsiteY92" fmla="*/ 1180596 h 2259442"/>
              <a:gd name="connsiteX93" fmla="*/ 10754643 w 12192000"/>
              <a:gd name="connsiteY93" fmla="*/ 1131264 h 2259442"/>
              <a:gd name="connsiteX94" fmla="*/ 10881107 w 12192000"/>
              <a:gd name="connsiteY94" fmla="*/ 1125139 h 2259442"/>
              <a:gd name="connsiteX95" fmla="*/ 10879636 w 12192000"/>
              <a:gd name="connsiteY95" fmla="*/ 1121270 h 2259442"/>
              <a:gd name="connsiteX96" fmla="*/ 10840667 w 12192000"/>
              <a:gd name="connsiteY96" fmla="*/ 1118045 h 2259442"/>
              <a:gd name="connsiteX97" fmla="*/ 10945809 w 12192000"/>
              <a:gd name="connsiteY97" fmla="*/ 1094830 h 2259442"/>
              <a:gd name="connsiteX98" fmla="*/ 10937721 w 12192000"/>
              <a:gd name="connsiteY98" fmla="*/ 1084190 h 2259442"/>
              <a:gd name="connsiteX99" fmla="*/ 10743614 w 12192000"/>
              <a:gd name="connsiteY99" fmla="*/ 1061298 h 2259442"/>
              <a:gd name="connsiteX100" fmla="*/ 10968602 w 12192000"/>
              <a:gd name="connsiteY100" fmla="*/ 1038727 h 2259442"/>
              <a:gd name="connsiteX101" fmla="*/ 10972278 w 12192000"/>
              <a:gd name="connsiteY101" fmla="*/ 1044209 h 2259442"/>
              <a:gd name="connsiteX102" fmla="*/ 10917870 w 12192000"/>
              <a:gd name="connsiteY102" fmla="*/ 1059041 h 2259442"/>
              <a:gd name="connsiteX103" fmla="*/ 10925221 w 12192000"/>
              <a:gd name="connsiteY103" fmla="*/ 1066779 h 2259442"/>
              <a:gd name="connsiteX104" fmla="*/ 11041393 w 12192000"/>
              <a:gd name="connsiteY104" fmla="*/ 1047756 h 2259442"/>
              <a:gd name="connsiteX105" fmla="*/ 10689938 w 12192000"/>
              <a:gd name="connsiteY105" fmla="*/ 1040663 h 2259442"/>
              <a:gd name="connsiteX106" fmla="*/ 11140654 w 12192000"/>
              <a:gd name="connsiteY106" fmla="*/ 959733 h 2259442"/>
              <a:gd name="connsiteX107" fmla="*/ 11135507 w 12192000"/>
              <a:gd name="connsiteY107" fmla="*/ 951350 h 2259442"/>
              <a:gd name="connsiteX108" fmla="*/ 11070804 w 12192000"/>
              <a:gd name="connsiteY108" fmla="*/ 944256 h 2259442"/>
              <a:gd name="connsiteX109" fmla="*/ 11187711 w 12192000"/>
              <a:gd name="connsiteY109" fmla="*/ 922331 h 2259442"/>
              <a:gd name="connsiteX110" fmla="*/ 11034776 w 12192000"/>
              <a:gd name="connsiteY110" fmla="*/ 911691 h 2259442"/>
              <a:gd name="connsiteX111" fmla="*/ 11073745 w 12192000"/>
              <a:gd name="connsiteY111" fmla="*/ 878803 h 2259442"/>
              <a:gd name="connsiteX112" fmla="*/ 10932574 w 12192000"/>
              <a:gd name="connsiteY112" fmla="*/ 899438 h 2259442"/>
              <a:gd name="connsiteX113" fmla="*/ 10932574 w 12192000"/>
              <a:gd name="connsiteY113" fmla="*/ 867841 h 2259442"/>
              <a:gd name="connsiteX114" fmla="*/ 11042128 w 12192000"/>
              <a:gd name="connsiteY114" fmla="*/ 840112 h 2259442"/>
              <a:gd name="connsiteX115" fmla="*/ 11103891 w 12192000"/>
              <a:gd name="connsiteY115" fmla="*/ 863972 h 2259442"/>
              <a:gd name="connsiteX116" fmla="*/ 11075215 w 12192000"/>
              <a:gd name="connsiteY116" fmla="*/ 823990 h 2259442"/>
              <a:gd name="connsiteX117" fmla="*/ 11035511 w 12192000"/>
              <a:gd name="connsiteY117" fmla="*/ 791102 h 2259442"/>
              <a:gd name="connsiteX118" fmla="*/ 11110508 w 12192000"/>
              <a:gd name="connsiteY118" fmla="*/ 784009 h 2259442"/>
              <a:gd name="connsiteX119" fmla="*/ 11166388 w 12192000"/>
              <a:gd name="connsiteY119" fmla="*/ 782075 h 2259442"/>
              <a:gd name="connsiteX120" fmla="*/ 11420787 w 12192000"/>
              <a:gd name="connsiteY120" fmla="*/ 731776 h 2259442"/>
              <a:gd name="connsiteX121" fmla="*/ 11476667 w 12192000"/>
              <a:gd name="connsiteY121" fmla="*/ 711785 h 2259442"/>
              <a:gd name="connsiteX122" fmla="*/ 11359026 w 12192000"/>
              <a:gd name="connsiteY122" fmla="*/ 704369 h 2259442"/>
              <a:gd name="connsiteX123" fmla="*/ 11503137 w 12192000"/>
              <a:gd name="connsiteY123" fmla="*/ 657295 h 2259442"/>
              <a:gd name="connsiteX124" fmla="*/ 11498725 w 12192000"/>
              <a:gd name="connsiteY124" fmla="*/ 651813 h 2259442"/>
              <a:gd name="connsiteX125" fmla="*/ 11342115 w 12192000"/>
              <a:gd name="connsiteY125" fmla="*/ 660841 h 2259442"/>
              <a:gd name="connsiteX126" fmla="*/ 11631071 w 12192000"/>
              <a:gd name="connsiteY126" fmla="*/ 571851 h 2259442"/>
              <a:gd name="connsiteX127" fmla="*/ 11464903 w 12192000"/>
              <a:gd name="connsiteY127" fmla="*/ 563145 h 2259442"/>
              <a:gd name="connsiteX128" fmla="*/ 11614895 w 12192000"/>
              <a:gd name="connsiteY128" fmla="*/ 510912 h 2259442"/>
              <a:gd name="connsiteX129" fmla="*/ 11467109 w 12192000"/>
              <a:gd name="connsiteY129" fmla="*/ 518973 h 2259442"/>
              <a:gd name="connsiteX130" fmla="*/ 11463432 w 12192000"/>
              <a:gd name="connsiteY130" fmla="*/ 513492 h 2259442"/>
              <a:gd name="connsiteX131" fmla="*/ 11769301 w 12192000"/>
              <a:gd name="connsiteY131" fmla="*/ 440300 h 2259442"/>
              <a:gd name="connsiteX132" fmla="*/ 11754595 w 12192000"/>
              <a:gd name="connsiteY132" fmla="*/ 426436 h 2259442"/>
              <a:gd name="connsiteX133" fmla="*/ 11622983 w 12192000"/>
              <a:gd name="connsiteY133" fmla="*/ 438688 h 2259442"/>
              <a:gd name="connsiteX134" fmla="*/ 11614160 w 12192000"/>
              <a:gd name="connsiteY134" fmla="*/ 430628 h 2259442"/>
              <a:gd name="connsiteX135" fmla="*/ 0 w 12192000"/>
              <a:gd name="connsiteY135" fmla="*/ 0 h 2259442"/>
              <a:gd name="connsiteX136" fmla="*/ 143306 w 12192000"/>
              <a:gd name="connsiteY136" fmla="*/ 0 h 2259442"/>
              <a:gd name="connsiteX137" fmla="*/ 280129 w 12192000"/>
              <a:gd name="connsiteY137" fmla="*/ 16790 h 2259442"/>
              <a:gd name="connsiteX138" fmla="*/ 577909 w 12192000"/>
              <a:gd name="connsiteY138" fmla="*/ 32750 h 2259442"/>
              <a:gd name="connsiteX139" fmla="*/ 397770 w 12192000"/>
              <a:gd name="connsiteY139" fmla="*/ 47260 h 2259442"/>
              <a:gd name="connsiteX140" fmla="*/ 380124 w 12192000"/>
              <a:gd name="connsiteY140" fmla="*/ 86274 h 2259442"/>
              <a:gd name="connsiteX141" fmla="*/ 393359 w 12192000"/>
              <a:gd name="connsiteY141" fmla="*/ 87241 h 2259442"/>
              <a:gd name="connsiteX142" fmla="*/ 422769 w 12192000"/>
              <a:gd name="connsiteY142" fmla="*/ 61124 h 2259442"/>
              <a:gd name="connsiteX143" fmla="*/ 427181 w 12192000"/>
              <a:gd name="connsiteY143" fmla="*/ 84984 h 2259442"/>
              <a:gd name="connsiteX144" fmla="*/ 636730 w 12192000"/>
              <a:gd name="connsiteY144" fmla="*/ 68863 h 2259442"/>
              <a:gd name="connsiteX145" fmla="*/ 645553 w 12192000"/>
              <a:gd name="connsiteY145" fmla="*/ 85951 h 2259442"/>
              <a:gd name="connsiteX146" fmla="*/ 596290 w 12192000"/>
              <a:gd name="connsiteY146" fmla="*/ 91755 h 2259442"/>
              <a:gd name="connsiteX147" fmla="*/ 572762 w 12192000"/>
              <a:gd name="connsiteY147" fmla="*/ 123030 h 2259442"/>
              <a:gd name="connsiteX148" fmla="*/ 613201 w 12192000"/>
              <a:gd name="connsiteY148" fmla="*/ 143666 h 2259442"/>
              <a:gd name="connsiteX149" fmla="*/ 714668 w 12192000"/>
              <a:gd name="connsiteY149" fmla="*/ 164946 h 2259442"/>
              <a:gd name="connsiteX150" fmla="*/ 766135 w 12192000"/>
              <a:gd name="connsiteY150" fmla="*/ 173006 h 2259442"/>
              <a:gd name="connsiteX151" fmla="*/ 760253 w 12192000"/>
              <a:gd name="connsiteY151" fmla="*/ 181391 h 2259442"/>
              <a:gd name="connsiteX152" fmla="*/ 641141 w 12192000"/>
              <a:gd name="connsiteY152" fmla="*/ 181391 h 2259442"/>
              <a:gd name="connsiteX153" fmla="*/ 641141 w 12192000"/>
              <a:gd name="connsiteY153" fmla="*/ 203315 h 2259442"/>
              <a:gd name="connsiteX154" fmla="*/ 808045 w 12192000"/>
              <a:gd name="connsiteY154" fmla="*/ 217824 h 2259442"/>
              <a:gd name="connsiteX155" fmla="*/ 1020535 w 12192000"/>
              <a:gd name="connsiteY155" fmla="*/ 196544 h 2259442"/>
              <a:gd name="connsiteX156" fmla="*/ 922011 w 12192000"/>
              <a:gd name="connsiteY156" fmla="*/ 241684 h 2259442"/>
              <a:gd name="connsiteX157" fmla="*/ 1003624 w 12192000"/>
              <a:gd name="connsiteY157" fmla="*/ 241684 h 2259442"/>
              <a:gd name="connsiteX158" fmla="*/ 1005830 w 12192000"/>
              <a:gd name="connsiteY158" fmla="*/ 247166 h 2259442"/>
              <a:gd name="connsiteX159" fmla="*/ 929364 w 12192000"/>
              <a:gd name="connsiteY159" fmla="*/ 257483 h 2259442"/>
              <a:gd name="connsiteX160" fmla="*/ 1030094 w 12192000"/>
              <a:gd name="connsiteY160" fmla="*/ 267479 h 2259442"/>
              <a:gd name="connsiteX161" fmla="*/ 1019800 w 12192000"/>
              <a:gd name="connsiteY161" fmla="*/ 302945 h 2259442"/>
              <a:gd name="connsiteX162" fmla="*/ 844073 w 12192000"/>
              <a:gd name="connsiteY162" fmla="*/ 286179 h 2259442"/>
              <a:gd name="connsiteX163" fmla="*/ 883777 w 12192000"/>
              <a:gd name="connsiteY163" fmla="*/ 358403 h 2259442"/>
              <a:gd name="connsiteX164" fmla="*/ 891865 w 12192000"/>
              <a:gd name="connsiteY164" fmla="*/ 388067 h 2259442"/>
              <a:gd name="connsiteX165" fmla="*/ 828633 w 12192000"/>
              <a:gd name="connsiteY165" fmla="*/ 393549 h 2259442"/>
              <a:gd name="connsiteX166" fmla="*/ 701433 w 12192000"/>
              <a:gd name="connsiteY166" fmla="*/ 371945 h 2259442"/>
              <a:gd name="connsiteX167" fmla="*/ 508060 w 12192000"/>
              <a:gd name="connsiteY167" fmla="*/ 351955 h 2259442"/>
              <a:gd name="connsiteX168" fmla="*/ 494090 w 12192000"/>
              <a:gd name="connsiteY168" fmla="*/ 360983 h 2259442"/>
              <a:gd name="connsiteX169" fmla="*/ 731579 w 12192000"/>
              <a:gd name="connsiteY169" fmla="*/ 462226 h 2259442"/>
              <a:gd name="connsiteX170" fmla="*/ 452180 w 12192000"/>
              <a:gd name="connsiteY170" fmla="*/ 432239 h 2259442"/>
              <a:gd name="connsiteX171" fmla="*/ 555116 w 12192000"/>
              <a:gd name="connsiteY171" fmla="*/ 485440 h 2259442"/>
              <a:gd name="connsiteX172" fmla="*/ 492618 w 12192000"/>
              <a:gd name="connsiteY172" fmla="*/ 495758 h 2259442"/>
              <a:gd name="connsiteX173" fmla="*/ 698492 w 12192000"/>
              <a:gd name="connsiteY173" fmla="*/ 490277 h 2259442"/>
              <a:gd name="connsiteX174" fmla="*/ 699961 w 12192000"/>
              <a:gd name="connsiteY174" fmla="*/ 500594 h 2259442"/>
              <a:gd name="connsiteX175" fmla="*/ 630848 w 12192000"/>
              <a:gd name="connsiteY175" fmla="*/ 508655 h 2259442"/>
              <a:gd name="connsiteX176" fmla="*/ 869072 w 12192000"/>
              <a:gd name="connsiteY176" fmla="*/ 626986 h 2259442"/>
              <a:gd name="connsiteX177" fmla="*/ 813192 w 12192000"/>
              <a:gd name="connsiteY177" fmla="*/ 639560 h 2259442"/>
              <a:gd name="connsiteX178" fmla="*/ 1098473 w 12192000"/>
              <a:gd name="connsiteY178" fmla="*/ 639560 h 2259442"/>
              <a:gd name="connsiteX179" fmla="*/ 1077886 w 12192000"/>
              <a:gd name="connsiteY179" fmla="*/ 693729 h 2259442"/>
              <a:gd name="connsiteX180" fmla="*/ 1192586 w 12192000"/>
              <a:gd name="connsiteY180" fmla="*/ 694696 h 2259442"/>
              <a:gd name="connsiteX181" fmla="*/ 1245525 w 12192000"/>
              <a:gd name="connsiteY181" fmla="*/ 688570 h 2259442"/>
              <a:gd name="connsiteX182" fmla="*/ 1305081 w 12192000"/>
              <a:gd name="connsiteY182" fmla="*/ 693084 h 2259442"/>
              <a:gd name="connsiteX183" fmla="*/ 1271994 w 12192000"/>
              <a:gd name="connsiteY183" fmla="*/ 709528 h 2259442"/>
              <a:gd name="connsiteX184" fmla="*/ 1261701 w 12192000"/>
              <a:gd name="connsiteY184" fmla="*/ 718556 h 2259442"/>
              <a:gd name="connsiteX185" fmla="*/ 1229349 w 12192000"/>
              <a:gd name="connsiteY185" fmla="*/ 743383 h 2259442"/>
              <a:gd name="connsiteX186" fmla="*/ 1229349 w 12192000"/>
              <a:gd name="connsiteY186" fmla="*/ 827859 h 2259442"/>
              <a:gd name="connsiteX187" fmla="*/ 1200674 w 12192000"/>
              <a:gd name="connsiteY187" fmla="*/ 832374 h 2259442"/>
              <a:gd name="connsiteX188" fmla="*/ 1021272 w 12192000"/>
              <a:gd name="connsiteY188" fmla="*/ 918462 h 2259442"/>
              <a:gd name="connsiteX189" fmla="*/ 927893 w 12192000"/>
              <a:gd name="connsiteY189" fmla="*/ 955541 h 2259442"/>
              <a:gd name="connsiteX190" fmla="*/ 907306 w 12192000"/>
              <a:gd name="connsiteY190" fmla="*/ 912981 h 2259442"/>
              <a:gd name="connsiteX191" fmla="*/ 882307 w 12192000"/>
              <a:gd name="connsiteY191" fmla="*/ 906855 h 2259442"/>
              <a:gd name="connsiteX192" fmla="*/ 874954 w 12192000"/>
              <a:gd name="connsiteY192" fmla="*/ 938130 h 2259442"/>
              <a:gd name="connsiteX193" fmla="*/ 835985 w 12192000"/>
              <a:gd name="connsiteY193" fmla="*/ 1007775 h 2259442"/>
              <a:gd name="connsiteX194" fmla="*/ 896277 w 12192000"/>
              <a:gd name="connsiteY194" fmla="*/ 1031634 h 2259442"/>
              <a:gd name="connsiteX195" fmla="*/ 774223 w 12192000"/>
              <a:gd name="connsiteY195" fmla="*/ 1069036 h 2259442"/>
              <a:gd name="connsiteX196" fmla="*/ 630112 w 12192000"/>
              <a:gd name="connsiteY196" fmla="*/ 1083222 h 2259442"/>
              <a:gd name="connsiteX197" fmla="*/ 503647 w 12192000"/>
              <a:gd name="connsiteY197" fmla="*/ 1091605 h 2259442"/>
              <a:gd name="connsiteX198" fmla="*/ 434533 w 12192000"/>
              <a:gd name="connsiteY198" fmla="*/ 1173180 h 2259442"/>
              <a:gd name="connsiteX199" fmla="*/ 483061 w 12192000"/>
              <a:gd name="connsiteY199" fmla="*/ 1169311 h 2259442"/>
              <a:gd name="connsiteX200" fmla="*/ 560998 w 12192000"/>
              <a:gd name="connsiteY200" fmla="*/ 1183498 h 2259442"/>
              <a:gd name="connsiteX201" fmla="*/ 579379 w 12192000"/>
              <a:gd name="connsiteY201" fmla="*/ 1210259 h 2259442"/>
              <a:gd name="connsiteX202" fmla="*/ 720550 w 12192000"/>
              <a:gd name="connsiteY202" fmla="*/ 1156091 h 2259442"/>
              <a:gd name="connsiteX203" fmla="*/ 717609 w 12192000"/>
              <a:gd name="connsiteY203" fmla="*/ 1182209 h 2259442"/>
              <a:gd name="connsiteX204" fmla="*/ 922745 w 12192000"/>
              <a:gd name="connsiteY204" fmla="*/ 1176082 h 2259442"/>
              <a:gd name="connsiteX205" fmla="*/ 927158 w 12192000"/>
              <a:gd name="connsiteY205" fmla="*/ 1185110 h 2259442"/>
              <a:gd name="connsiteX206" fmla="*/ 759518 w 12192000"/>
              <a:gd name="connsiteY206" fmla="*/ 1206391 h 2259442"/>
              <a:gd name="connsiteX207" fmla="*/ 744814 w 12192000"/>
              <a:gd name="connsiteY207" fmla="*/ 1226381 h 2259442"/>
              <a:gd name="connsiteX208" fmla="*/ 531587 w 12192000"/>
              <a:gd name="connsiteY208" fmla="*/ 1234120 h 2259442"/>
              <a:gd name="connsiteX209" fmla="*/ 438210 w 12192000"/>
              <a:gd name="connsiteY209" fmla="*/ 1322465 h 2259442"/>
              <a:gd name="connsiteX210" fmla="*/ 646288 w 12192000"/>
              <a:gd name="connsiteY210" fmla="*/ 1305054 h 2259442"/>
              <a:gd name="connsiteX211" fmla="*/ 587467 w 12192000"/>
              <a:gd name="connsiteY211" fmla="*/ 1283129 h 2259442"/>
              <a:gd name="connsiteX212" fmla="*/ 685257 w 12192000"/>
              <a:gd name="connsiteY212" fmla="*/ 1281194 h 2259442"/>
              <a:gd name="connsiteX213" fmla="*/ 697020 w 12192000"/>
              <a:gd name="connsiteY213" fmla="*/ 1370185 h 2259442"/>
              <a:gd name="connsiteX214" fmla="*/ 760253 w 12192000"/>
              <a:gd name="connsiteY214" fmla="*/ 1360189 h 2259442"/>
              <a:gd name="connsiteX215" fmla="*/ 814663 w 12192000"/>
              <a:gd name="connsiteY215" fmla="*/ 1365993 h 2259442"/>
              <a:gd name="connsiteX216" fmla="*/ 906569 w 12192000"/>
              <a:gd name="connsiteY216" fmla="*/ 1386951 h 2259442"/>
              <a:gd name="connsiteX217" fmla="*/ 1006565 w 12192000"/>
              <a:gd name="connsiteY217" fmla="*/ 1387273 h 2259442"/>
              <a:gd name="connsiteX218" fmla="*/ 1010242 w 12192000"/>
              <a:gd name="connsiteY218" fmla="*/ 1396946 h 2259442"/>
              <a:gd name="connsiteX219" fmla="*/ 909512 w 12192000"/>
              <a:gd name="connsiteY219" fmla="*/ 1412745 h 2259442"/>
              <a:gd name="connsiteX220" fmla="*/ 1003624 w 12192000"/>
              <a:gd name="connsiteY220" fmla="*/ 1428866 h 2259442"/>
              <a:gd name="connsiteX221" fmla="*/ 965392 w 12192000"/>
              <a:gd name="connsiteY221" fmla="*/ 1503992 h 2259442"/>
              <a:gd name="connsiteX222" fmla="*/ 1119796 w 12192000"/>
              <a:gd name="connsiteY222" fmla="*/ 1490450 h 2259442"/>
              <a:gd name="connsiteX223" fmla="*/ 1057298 w 12192000"/>
              <a:gd name="connsiteY223" fmla="*/ 1519791 h 2259442"/>
              <a:gd name="connsiteX224" fmla="*/ 1105091 w 12192000"/>
              <a:gd name="connsiteY224" fmla="*/ 1547519 h 2259442"/>
              <a:gd name="connsiteX225" fmla="*/ 1194056 w 12192000"/>
              <a:gd name="connsiteY225" fmla="*/ 1514955 h 2259442"/>
              <a:gd name="connsiteX226" fmla="*/ 1150677 w 12192000"/>
              <a:gd name="connsiteY226" fmla="*/ 1569768 h 2259442"/>
              <a:gd name="connsiteX227" fmla="*/ 1238172 w 12192000"/>
              <a:gd name="connsiteY227" fmla="*/ 1508507 h 2259442"/>
              <a:gd name="connsiteX228" fmla="*/ 1378607 w 12192000"/>
              <a:gd name="connsiteY228" fmla="*/ 1469814 h 2259442"/>
              <a:gd name="connsiteX229" fmla="*/ 1542570 w 12192000"/>
              <a:gd name="connsiteY229" fmla="*/ 1455951 h 2259442"/>
              <a:gd name="connsiteX230" fmla="*/ 1602126 w 12192000"/>
              <a:gd name="connsiteY230" fmla="*/ 1498833 h 2259442"/>
              <a:gd name="connsiteX231" fmla="*/ 1723444 w 12192000"/>
              <a:gd name="connsiteY231" fmla="*/ 1513665 h 2259442"/>
              <a:gd name="connsiteX232" fmla="*/ 1769030 w 12192000"/>
              <a:gd name="connsiteY232" fmla="*/ 1496577 h 2259442"/>
              <a:gd name="connsiteX233" fmla="*/ 1749178 w 12192000"/>
              <a:gd name="connsiteY233" fmla="*/ 1467558 h 2259442"/>
              <a:gd name="connsiteX234" fmla="*/ 2103574 w 12192000"/>
              <a:gd name="connsiteY234" fmla="*/ 1452404 h 2259442"/>
              <a:gd name="connsiteX235" fmla="*/ 2104308 w 12192000"/>
              <a:gd name="connsiteY235" fmla="*/ 1458530 h 2259442"/>
              <a:gd name="connsiteX236" fmla="*/ 1792559 w 12192000"/>
              <a:gd name="connsiteY236" fmla="*/ 1493674 h 2259442"/>
              <a:gd name="connsiteX237" fmla="*/ 1797704 w 12192000"/>
              <a:gd name="connsiteY237" fmla="*/ 1502380 h 2259442"/>
              <a:gd name="connsiteX238" fmla="*/ 2281507 w 12192000"/>
              <a:gd name="connsiteY238" fmla="*/ 1459820 h 2259442"/>
              <a:gd name="connsiteX239" fmla="*/ 2245479 w 12192000"/>
              <a:gd name="connsiteY239" fmla="*/ 1485613 h 2259442"/>
              <a:gd name="connsiteX240" fmla="*/ 2435911 w 12192000"/>
              <a:gd name="connsiteY240" fmla="*/ 1491418 h 2259442"/>
              <a:gd name="connsiteX241" fmla="*/ 2407236 w 12192000"/>
              <a:gd name="connsiteY241" fmla="*/ 1511730 h 2259442"/>
              <a:gd name="connsiteX242" fmla="*/ 1774912 w 12192000"/>
              <a:gd name="connsiteY242" fmla="*/ 1543974 h 2259442"/>
              <a:gd name="connsiteX243" fmla="*/ 1781530 w 12192000"/>
              <a:gd name="connsiteY243" fmla="*/ 1570412 h 2259442"/>
              <a:gd name="connsiteX244" fmla="*/ 1778589 w 12192000"/>
              <a:gd name="connsiteY244" fmla="*/ 1574604 h 2259442"/>
              <a:gd name="connsiteX245" fmla="*/ 1889612 w 12192000"/>
              <a:gd name="connsiteY245" fmla="*/ 1594595 h 2259442"/>
              <a:gd name="connsiteX246" fmla="*/ 2192540 w 12192000"/>
              <a:gd name="connsiteY246" fmla="*/ 1562029 h 2259442"/>
              <a:gd name="connsiteX247" fmla="*/ 2275624 w 12192000"/>
              <a:gd name="connsiteY247" fmla="*/ 1557515 h 2259442"/>
              <a:gd name="connsiteX248" fmla="*/ 2202098 w 12192000"/>
              <a:gd name="connsiteY248" fmla="*/ 1656178 h 2259442"/>
              <a:gd name="connsiteX249" fmla="*/ 2132983 w 12192000"/>
              <a:gd name="connsiteY249" fmla="*/ 1696160 h 2259442"/>
              <a:gd name="connsiteX250" fmla="*/ 2074899 w 12192000"/>
              <a:gd name="connsiteY250" fmla="*/ 1710024 h 2259442"/>
              <a:gd name="connsiteX251" fmla="*/ 2079310 w 12192000"/>
              <a:gd name="connsiteY251" fmla="*/ 1717439 h 2259442"/>
              <a:gd name="connsiteX252" fmla="*/ 2285918 w 12192000"/>
              <a:gd name="connsiteY252" fmla="*/ 1711959 h 2259442"/>
              <a:gd name="connsiteX253" fmla="*/ 1810205 w 12192000"/>
              <a:gd name="connsiteY253" fmla="*/ 1722599 h 2259442"/>
              <a:gd name="connsiteX254" fmla="*/ 2018281 w 12192000"/>
              <a:gd name="connsiteY254" fmla="*/ 1764837 h 2259442"/>
              <a:gd name="connsiteX255" fmla="*/ 2182981 w 12192000"/>
              <a:gd name="connsiteY255" fmla="*/ 1764515 h 2259442"/>
              <a:gd name="connsiteX256" fmla="*/ 2352826 w 12192000"/>
              <a:gd name="connsiteY256" fmla="*/ 1746458 h 2259442"/>
              <a:gd name="connsiteX257" fmla="*/ 2467527 w 12192000"/>
              <a:gd name="connsiteY257" fmla="*/ 1710668 h 2259442"/>
              <a:gd name="connsiteX258" fmla="*/ 2513114 w 12192000"/>
              <a:gd name="connsiteY258" fmla="*/ 1707445 h 2259442"/>
              <a:gd name="connsiteX259" fmla="*/ 2498408 w 12192000"/>
              <a:gd name="connsiteY259" fmla="*/ 1729047 h 2259442"/>
              <a:gd name="connsiteX260" fmla="*/ 2552081 w 12192000"/>
              <a:gd name="connsiteY260" fmla="*/ 1730982 h 2259442"/>
              <a:gd name="connsiteX261" fmla="*/ 2551347 w 12192000"/>
              <a:gd name="connsiteY261" fmla="*/ 1738398 h 2259442"/>
              <a:gd name="connsiteX262" fmla="*/ 2499144 w 12192000"/>
              <a:gd name="connsiteY262" fmla="*/ 1743234 h 2259442"/>
              <a:gd name="connsiteX263" fmla="*/ 2521202 w 12192000"/>
              <a:gd name="connsiteY263" fmla="*/ 1771930 h 2259442"/>
              <a:gd name="connsiteX264" fmla="*/ 2263125 w 12192000"/>
              <a:gd name="connsiteY264" fmla="*/ 1799660 h 2259442"/>
              <a:gd name="connsiteX265" fmla="*/ 2407236 w 12192000"/>
              <a:gd name="connsiteY265" fmla="*/ 1811911 h 2259442"/>
              <a:gd name="connsiteX266" fmla="*/ 2624872 w 12192000"/>
              <a:gd name="connsiteY266" fmla="*/ 1810622 h 2259442"/>
              <a:gd name="connsiteX267" fmla="*/ 2658695 w 12192000"/>
              <a:gd name="connsiteY267" fmla="*/ 1804818 h 2259442"/>
              <a:gd name="connsiteX268" fmla="*/ 2791042 w 12192000"/>
              <a:gd name="connsiteY268" fmla="*/ 1786439 h 2259442"/>
              <a:gd name="connsiteX269" fmla="*/ 3029265 w 12192000"/>
              <a:gd name="connsiteY269" fmla="*/ 1818360 h 2259442"/>
              <a:gd name="connsiteX270" fmla="*/ 2980739 w 12192000"/>
              <a:gd name="connsiteY270" fmla="*/ 1885425 h 2259442"/>
              <a:gd name="connsiteX271" fmla="*/ 3002797 w 12192000"/>
              <a:gd name="connsiteY271" fmla="*/ 1888649 h 2259442"/>
              <a:gd name="connsiteX272" fmla="*/ 3269694 w 12192000"/>
              <a:gd name="connsiteY272" fmla="*/ 1843831 h 2259442"/>
              <a:gd name="connsiteX273" fmla="*/ 3229257 w 12192000"/>
              <a:gd name="connsiteY273" fmla="*/ 1896387 h 2259442"/>
              <a:gd name="connsiteX274" fmla="*/ 3408660 w 12192000"/>
              <a:gd name="connsiteY274" fmla="*/ 1867691 h 2259442"/>
              <a:gd name="connsiteX275" fmla="*/ 3374838 w 12192000"/>
              <a:gd name="connsiteY275" fmla="*/ 1908962 h 2259442"/>
              <a:gd name="connsiteX276" fmla="*/ 3627032 w 12192000"/>
              <a:gd name="connsiteY276" fmla="*/ 1888649 h 2259442"/>
              <a:gd name="connsiteX277" fmla="*/ 3632179 w 12192000"/>
              <a:gd name="connsiteY277" fmla="*/ 1862533 h 2259442"/>
              <a:gd name="connsiteX278" fmla="*/ 3702027 w 12192000"/>
              <a:gd name="connsiteY278" fmla="*/ 1866402 h 2259442"/>
              <a:gd name="connsiteX279" fmla="*/ 4119654 w 12192000"/>
              <a:gd name="connsiteY279" fmla="*/ 1861243 h 2259442"/>
              <a:gd name="connsiteX280" fmla="*/ 4401997 w 12192000"/>
              <a:gd name="connsiteY280" fmla="*/ 1878977 h 2259442"/>
              <a:gd name="connsiteX281" fmla="*/ 4595369 w 12192000"/>
              <a:gd name="connsiteY281" fmla="*/ 1868336 h 2259442"/>
              <a:gd name="connsiteX282" fmla="*/ 4613751 w 12192000"/>
              <a:gd name="connsiteY282" fmla="*/ 1884780 h 2259442"/>
              <a:gd name="connsiteX283" fmla="*/ 4515961 w 12192000"/>
              <a:gd name="connsiteY283" fmla="*/ 1888327 h 2259442"/>
              <a:gd name="connsiteX284" fmla="*/ 4458612 w 12192000"/>
              <a:gd name="connsiteY284" fmla="*/ 1901224 h 2259442"/>
              <a:gd name="connsiteX285" fmla="*/ 4473315 w 12192000"/>
              <a:gd name="connsiteY285" fmla="*/ 1915411 h 2259442"/>
              <a:gd name="connsiteX286" fmla="*/ 4537283 w 12192000"/>
              <a:gd name="connsiteY286" fmla="*/ 1915088 h 2259442"/>
              <a:gd name="connsiteX287" fmla="*/ 4565958 w 12192000"/>
              <a:gd name="connsiteY287" fmla="*/ 1912509 h 2259442"/>
              <a:gd name="connsiteX288" fmla="*/ 4565958 w 12192000"/>
              <a:gd name="connsiteY288" fmla="*/ 1927664 h 2259442"/>
              <a:gd name="connsiteX289" fmla="*/ 4670366 w 12192000"/>
              <a:gd name="connsiteY289" fmla="*/ 1887682 h 2259442"/>
              <a:gd name="connsiteX290" fmla="*/ 4832123 w 12192000"/>
              <a:gd name="connsiteY290" fmla="*/ 1894776 h 2259442"/>
              <a:gd name="connsiteX291" fmla="*/ 4832123 w 12192000"/>
              <a:gd name="connsiteY291" fmla="*/ 1905093 h 2259442"/>
              <a:gd name="connsiteX292" fmla="*/ 4704187 w 12192000"/>
              <a:gd name="connsiteY292" fmla="*/ 1908962 h 2259442"/>
              <a:gd name="connsiteX293" fmla="*/ 4701248 w 12192000"/>
              <a:gd name="connsiteY293" fmla="*/ 1920570 h 2259442"/>
              <a:gd name="connsiteX294" fmla="*/ 5075494 w 12192000"/>
              <a:gd name="connsiteY294" fmla="*/ 1941850 h 2259442"/>
              <a:gd name="connsiteX295" fmla="*/ 5078435 w 12192000"/>
              <a:gd name="connsiteY295" fmla="*/ 1950555 h 2259442"/>
              <a:gd name="connsiteX296" fmla="*/ 4762273 w 12192000"/>
              <a:gd name="connsiteY296" fmla="*/ 1982799 h 2259442"/>
              <a:gd name="connsiteX297" fmla="*/ 5075494 w 12192000"/>
              <a:gd name="connsiteY297" fmla="*/ 1982799 h 2259442"/>
              <a:gd name="connsiteX298" fmla="*/ 5076228 w 12192000"/>
              <a:gd name="connsiteY298" fmla="*/ 1992149 h 2259442"/>
              <a:gd name="connsiteX299" fmla="*/ 4878444 w 12192000"/>
              <a:gd name="connsiteY299" fmla="*/ 2002144 h 2259442"/>
              <a:gd name="connsiteX300" fmla="*/ 5339451 w 12192000"/>
              <a:gd name="connsiteY300" fmla="*/ 2056635 h 2259442"/>
              <a:gd name="connsiteX301" fmla="*/ 5233574 w 12192000"/>
              <a:gd name="connsiteY301" fmla="*/ 2080171 h 2259442"/>
              <a:gd name="connsiteX302" fmla="*/ 5237249 w 12192000"/>
              <a:gd name="connsiteY302" fmla="*/ 2089523 h 2259442"/>
              <a:gd name="connsiteX303" fmla="*/ 5379891 w 12192000"/>
              <a:gd name="connsiteY303" fmla="*/ 2100807 h 2259442"/>
              <a:gd name="connsiteX304" fmla="*/ 5451211 w 12192000"/>
              <a:gd name="connsiteY304" fmla="*/ 2106289 h 2259442"/>
              <a:gd name="connsiteX305" fmla="*/ 5428418 w 12192000"/>
              <a:gd name="connsiteY305" fmla="*/ 2126602 h 2259442"/>
              <a:gd name="connsiteX306" fmla="*/ 5440918 w 12192000"/>
              <a:gd name="connsiteY306" fmla="*/ 2150139 h 2259442"/>
              <a:gd name="connsiteX307" fmla="*/ 5581352 w 12192000"/>
              <a:gd name="connsiteY307" fmla="*/ 2174321 h 2259442"/>
              <a:gd name="connsiteX308" fmla="*/ 6012949 w 12192000"/>
              <a:gd name="connsiteY308" fmla="*/ 2185928 h 2259442"/>
              <a:gd name="connsiteX309" fmla="*/ 5856339 w 12192000"/>
              <a:gd name="connsiteY309" fmla="*/ 2225909 h 2259442"/>
              <a:gd name="connsiteX310" fmla="*/ 5860948 w 12192000"/>
              <a:gd name="connsiteY310" fmla="*/ 2230120 h 2259442"/>
              <a:gd name="connsiteX311" fmla="*/ 0 w 12192000"/>
              <a:gd name="connsiteY311" fmla="*/ 2230120 h 2259442"/>
            </a:gdLst>
            <a:ahLst/>
            <a:cxnLst/>
            <a:rect l="l" t="t" r="r" b="b"/>
            <a:pathLst>
              <a:path w="12192000" h="2259442">
                <a:moveTo>
                  <a:pt x="6871688" y="2230120"/>
                </a:moveTo>
                <a:lnTo>
                  <a:pt x="7058002" y="2230120"/>
                </a:lnTo>
                <a:lnTo>
                  <a:pt x="7050402" y="2239371"/>
                </a:lnTo>
                <a:cubicBezTo>
                  <a:pt x="7034042" y="2247754"/>
                  <a:pt x="7000772" y="2253800"/>
                  <a:pt x="6949671" y="2259442"/>
                </a:cubicBezTo>
                <a:cubicBezTo>
                  <a:pt x="6929451" y="2251865"/>
                  <a:pt x="6909599" y="2244369"/>
                  <a:pt x="6888736" y="2236509"/>
                </a:cubicBezTo>
                <a:close/>
                <a:moveTo>
                  <a:pt x="5860949" y="2230120"/>
                </a:moveTo>
                <a:lnTo>
                  <a:pt x="5890537" y="2230120"/>
                </a:lnTo>
                <a:lnTo>
                  <a:pt x="5865163" y="2233970"/>
                </a:lnTo>
                <a:close/>
                <a:moveTo>
                  <a:pt x="6821736" y="2211400"/>
                </a:moveTo>
                <a:lnTo>
                  <a:pt x="6871688" y="2230120"/>
                </a:lnTo>
                <a:lnTo>
                  <a:pt x="6754488" y="2230120"/>
                </a:lnTo>
                <a:lnTo>
                  <a:pt x="6793153" y="2219380"/>
                </a:lnTo>
                <a:cubicBezTo>
                  <a:pt x="6806112" y="2215753"/>
                  <a:pt x="6815854" y="2213012"/>
                  <a:pt x="6821736" y="2211400"/>
                </a:cubicBezTo>
                <a:close/>
                <a:moveTo>
                  <a:pt x="6295854" y="2183622"/>
                </a:moveTo>
                <a:cubicBezTo>
                  <a:pt x="6336007" y="2182222"/>
                  <a:pt x="6377641" y="2184237"/>
                  <a:pt x="6421756" y="2192056"/>
                </a:cubicBezTo>
                <a:cubicBezTo>
                  <a:pt x="6503370" y="2206565"/>
                  <a:pt x="6589947" y="2215452"/>
                  <a:pt x="6669078" y="2224022"/>
                </a:cubicBezTo>
                <a:lnTo>
                  <a:pt x="6722737" y="2230121"/>
                </a:lnTo>
                <a:lnTo>
                  <a:pt x="6754488" y="2230121"/>
                </a:lnTo>
                <a:lnTo>
                  <a:pt x="6745268" y="2232682"/>
                </a:lnTo>
                <a:lnTo>
                  <a:pt x="6722736" y="2230121"/>
                </a:lnTo>
                <a:lnTo>
                  <a:pt x="5890537" y="2230121"/>
                </a:lnTo>
                <a:lnTo>
                  <a:pt x="5906062" y="2227765"/>
                </a:lnTo>
                <a:cubicBezTo>
                  <a:pt x="5919757" y="2225750"/>
                  <a:pt x="5933544" y="2224138"/>
                  <a:pt x="5947513" y="2223977"/>
                </a:cubicBezTo>
                <a:cubicBezTo>
                  <a:pt x="6068279" y="2222767"/>
                  <a:pt x="6175398" y="2187824"/>
                  <a:pt x="6295854" y="2183622"/>
                </a:cubicBezTo>
                <a:close/>
                <a:moveTo>
                  <a:pt x="12192000" y="305954"/>
                </a:moveTo>
                <a:lnTo>
                  <a:pt x="12192000" y="2230120"/>
                </a:lnTo>
                <a:lnTo>
                  <a:pt x="7058003" y="2230120"/>
                </a:lnTo>
                <a:lnTo>
                  <a:pt x="7062373" y="2224801"/>
                </a:lnTo>
                <a:cubicBezTo>
                  <a:pt x="7062213" y="2219199"/>
                  <a:pt x="7057939" y="2212771"/>
                  <a:pt x="7049667" y="2205274"/>
                </a:cubicBezTo>
                <a:cubicBezTo>
                  <a:pt x="7093048" y="2207531"/>
                  <a:pt x="7136429" y="2210110"/>
                  <a:pt x="7180543" y="2212368"/>
                </a:cubicBezTo>
                <a:cubicBezTo>
                  <a:pt x="7180543" y="2210756"/>
                  <a:pt x="7181279" y="2208821"/>
                  <a:pt x="7181279" y="2207209"/>
                </a:cubicBezTo>
                <a:cubicBezTo>
                  <a:pt x="7152603" y="2203340"/>
                  <a:pt x="7124665" y="2199471"/>
                  <a:pt x="7095254" y="2195601"/>
                </a:cubicBezTo>
                <a:cubicBezTo>
                  <a:pt x="7163632" y="2177868"/>
                  <a:pt x="7263628" y="2182382"/>
                  <a:pt x="7260687" y="2132083"/>
                </a:cubicBezTo>
                <a:cubicBezTo>
                  <a:pt x="7260687" y="2126602"/>
                  <a:pt x="7282008" y="2116606"/>
                  <a:pt x="7295244" y="2115962"/>
                </a:cubicBezTo>
                <a:cubicBezTo>
                  <a:pt x="7399650" y="2110803"/>
                  <a:pt x="7422444" y="2047929"/>
                  <a:pt x="7537145" y="2050831"/>
                </a:cubicBezTo>
                <a:cubicBezTo>
                  <a:pt x="7538614" y="2050831"/>
                  <a:pt x="7540086" y="2048897"/>
                  <a:pt x="7540821" y="2047929"/>
                </a:cubicBezTo>
                <a:cubicBezTo>
                  <a:pt x="7556997" y="2016009"/>
                  <a:pt x="7618758" y="2017621"/>
                  <a:pt x="7673168" y="2012140"/>
                </a:cubicBezTo>
                <a:cubicBezTo>
                  <a:pt x="7732724" y="2006336"/>
                  <a:pt x="7790809" y="1997308"/>
                  <a:pt x="7848895" y="1989247"/>
                </a:cubicBezTo>
                <a:cubicBezTo>
                  <a:pt x="7854776" y="1988280"/>
                  <a:pt x="7858453" y="1984411"/>
                  <a:pt x="7862864" y="1981831"/>
                </a:cubicBezTo>
                <a:cubicBezTo>
                  <a:pt x="7845954" y="1975383"/>
                  <a:pt x="7830513" y="1969901"/>
                  <a:pt x="7801104" y="1959262"/>
                </a:cubicBezTo>
                <a:cubicBezTo>
                  <a:pt x="8022416" y="1942495"/>
                  <a:pt x="8189319" y="1899935"/>
                  <a:pt x="8295932" y="1810622"/>
                </a:cubicBezTo>
                <a:cubicBezTo>
                  <a:pt x="8226819" y="1806752"/>
                  <a:pt x="8163586" y="1803528"/>
                  <a:pt x="8099618" y="1799982"/>
                </a:cubicBezTo>
                <a:cubicBezTo>
                  <a:pt x="8096677" y="1796435"/>
                  <a:pt x="8094471" y="1792888"/>
                  <a:pt x="8092266" y="1789342"/>
                </a:cubicBezTo>
                <a:cubicBezTo>
                  <a:pt x="8175349" y="1775477"/>
                  <a:pt x="8258434" y="1761935"/>
                  <a:pt x="8340048" y="1748394"/>
                </a:cubicBezTo>
                <a:cubicBezTo>
                  <a:pt x="8338578" y="1692291"/>
                  <a:pt x="8461367" y="1710991"/>
                  <a:pt x="8548862" y="1693258"/>
                </a:cubicBezTo>
                <a:cubicBezTo>
                  <a:pt x="8501805" y="1691646"/>
                  <a:pt x="8476806" y="1690678"/>
                  <a:pt x="8451072" y="1690033"/>
                </a:cubicBezTo>
                <a:cubicBezTo>
                  <a:pt x="8449603" y="1687777"/>
                  <a:pt x="8448131" y="1685841"/>
                  <a:pt x="8446660" y="1683585"/>
                </a:cubicBezTo>
                <a:cubicBezTo>
                  <a:pt x="8538568" y="1668753"/>
                  <a:pt x="8629741" y="1654243"/>
                  <a:pt x="8720913" y="1639412"/>
                </a:cubicBezTo>
                <a:cubicBezTo>
                  <a:pt x="8717972" y="1634899"/>
                  <a:pt x="8715030" y="1630062"/>
                  <a:pt x="8712089" y="1625548"/>
                </a:cubicBezTo>
                <a:cubicBezTo>
                  <a:pt x="8655474" y="1630062"/>
                  <a:pt x="8599595" y="1634575"/>
                  <a:pt x="8553274" y="1638445"/>
                </a:cubicBezTo>
                <a:cubicBezTo>
                  <a:pt x="8601066" y="1622001"/>
                  <a:pt x="8652533" y="1603622"/>
                  <a:pt x="8706943" y="1586534"/>
                </a:cubicBezTo>
                <a:cubicBezTo>
                  <a:pt x="8712825" y="1584599"/>
                  <a:pt x="8731942" y="1592660"/>
                  <a:pt x="8743706" y="1592015"/>
                </a:cubicBezTo>
                <a:cubicBezTo>
                  <a:pt x="8772381" y="1590403"/>
                  <a:pt x="8800321" y="1586212"/>
                  <a:pt x="8828261" y="1583309"/>
                </a:cubicBezTo>
                <a:cubicBezTo>
                  <a:pt x="8807672" y="1549777"/>
                  <a:pt x="8884140" y="1568800"/>
                  <a:pt x="8903257" y="1556548"/>
                </a:cubicBezTo>
                <a:cubicBezTo>
                  <a:pt x="8917962" y="1565899"/>
                  <a:pt x="8932667" y="1575248"/>
                  <a:pt x="8951049" y="1587178"/>
                </a:cubicBezTo>
                <a:cubicBezTo>
                  <a:pt x="8974578" y="1581053"/>
                  <a:pt x="9007664" y="1572347"/>
                  <a:pt x="9023105" y="1568155"/>
                </a:cubicBezTo>
                <a:cubicBezTo>
                  <a:pt x="9039280" y="1547519"/>
                  <a:pt x="9050308" y="1533656"/>
                  <a:pt x="9061337" y="1519791"/>
                </a:cubicBezTo>
                <a:cubicBezTo>
                  <a:pt x="9048839" y="1522693"/>
                  <a:pt x="9028987" y="1528175"/>
                  <a:pt x="9006929" y="1530754"/>
                </a:cubicBezTo>
                <a:cubicBezTo>
                  <a:pt x="8987077" y="1533333"/>
                  <a:pt x="8965019" y="1532688"/>
                  <a:pt x="8944432" y="1533333"/>
                </a:cubicBezTo>
                <a:cubicBezTo>
                  <a:pt x="8942961" y="1530109"/>
                  <a:pt x="8942226" y="1526884"/>
                  <a:pt x="8940757" y="1523660"/>
                </a:cubicBezTo>
                <a:cubicBezTo>
                  <a:pt x="9099571" y="1511408"/>
                  <a:pt x="9228977" y="1464011"/>
                  <a:pt x="9390734" y="1453371"/>
                </a:cubicBezTo>
                <a:cubicBezTo>
                  <a:pt x="9314268" y="1468203"/>
                  <a:pt x="9253241" y="1486903"/>
                  <a:pt x="9228977" y="1524628"/>
                </a:cubicBezTo>
                <a:cubicBezTo>
                  <a:pt x="9310592" y="1529142"/>
                  <a:pt x="9384852" y="1534945"/>
                  <a:pt x="9459849" y="1537525"/>
                </a:cubicBezTo>
                <a:cubicBezTo>
                  <a:pt x="9523082" y="1539781"/>
                  <a:pt x="9503230" y="1553969"/>
                  <a:pt x="9485583" y="1573314"/>
                </a:cubicBezTo>
                <a:cubicBezTo>
                  <a:pt x="9584109" y="1562674"/>
                  <a:pt x="9676751" y="1552679"/>
                  <a:pt x="9770129" y="1542361"/>
                </a:cubicBezTo>
                <a:cubicBezTo>
                  <a:pt x="9732631" y="1521726"/>
                  <a:pt x="9695132" y="1501413"/>
                  <a:pt x="9658369" y="1481100"/>
                </a:cubicBezTo>
                <a:cubicBezTo>
                  <a:pt x="9755424" y="1490128"/>
                  <a:pt x="9826745" y="1465300"/>
                  <a:pt x="9904681" y="1448856"/>
                </a:cubicBezTo>
                <a:cubicBezTo>
                  <a:pt x="9943650" y="1440473"/>
                  <a:pt x="9987031" y="1436282"/>
                  <a:pt x="10028941" y="1430156"/>
                </a:cubicBezTo>
                <a:cubicBezTo>
                  <a:pt x="10026734" y="1425964"/>
                  <a:pt x="10023794" y="1422095"/>
                  <a:pt x="10020853" y="1417904"/>
                </a:cubicBezTo>
                <a:cubicBezTo>
                  <a:pt x="9914975" y="1431124"/>
                  <a:pt x="9808363" y="1444665"/>
                  <a:pt x="9710573" y="1456918"/>
                </a:cubicBezTo>
                <a:cubicBezTo>
                  <a:pt x="9685574" y="1437894"/>
                  <a:pt x="9668663" y="1424996"/>
                  <a:pt x="9650283" y="1410811"/>
                </a:cubicBezTo>
                <a:cubicBezTo>
                  <a:pt x="9697338" y="1404684"/>
                  <a:pt x="9746601" y="1398881"/>
                  <a:pt x="9795127" y="1392754"/>
                </a:cubicBezTo>
                <a:cubicBezTo>
                  <a:pt x="9793658" y="1389853"/>
                  <a:pt x="9791452" y="1386628"/>
                  <a:pt x="9789982" y="1383726"/>
                </a:cubicBezTo>
                <a:cubicBezTo>
                  <a:pt x="9768659" y="1385984"/>
                  <a:pt x="9747336" y="1389853"/>
                  <a:pt x="9726013" y="1389530"/>
                </a:cubicBezTo>
                <a:cubicBezTo>
                  <a:pt x="9686310" y="1388804"/>
                  <a:pt x="9642469" y="1399687"/>
                  <a:pt x="9603800" y="1393475"/>
                </a:cubicBezTo>
                <a:lnTo>
                  <a:pt x="9567395" y="1380572"/>
                </a:lnTo>
                <a:lnTo>
                  <a:pt x="9567933" y="1380502"/>
                </a:lnTo>
                <a:cubicBezTo>
                  <a:pt x="9699544" y="1374054"/>
                  <a:pt x="9831155" y="1367605"/>
                  <a:pt x="9965708" y="1361157"/>
                </a:cubicBezTo>
                <a:cubicBezTo>
                  <a:pt x="9950268" y="1356642"/>
                  <a:pt x="9932621" y="1351484"/>
                  <a:pt x="9905417" y="1343422"/>
                </a:cubicBezTo>
                <a:cubicBezTo>
                  <a:pt x="9951738" y="1343422"/>
                  <a:pt x="9986296" y="1343422"/>
                  <a:pt x="10020853" y="1343422"/>
                </a:cubicBezTo>
                <a:cubicBezTo>
                  <a:pt x="10014236" y="1346969"/>
                  <a:pt x="10008352" y="1350516"/>
                  <a:pt x="9987031" y="1362768"/>
                </a:cubicBezTo>
                <a:cubicBezTo>
                  <a:pt x="10136288" y="1350516"/>
                  <a:pt x="10262017" y="1340199"/>
                  <a:pt x="10399511" y="1328913"/>
                </a:cubicBezTo>
                <a:cubicBezTo>
                  <a:pt x="10378924" y="1336651"/>
                  <a:pt x="10366424" y="1341166"/>
                  <a:pt x="10354660" y="1345680"/>
                </a:cubicBezTo>
                <a:cubicBezTo>
                  <a:pt x="10356131" y="1346969"/>
                  <a:pt x="10357601" y="1348581"/>
                  <a:pt x="10359072" y="1349871"/>
                </a:cubicBezTo>
                <a:cubicBezTo>
                  <a:pt x="10393629" y="1344067"/>
                  <a:pt x="10427450" y="1337941"/>
                  <a:pt x="10462009" y="1332138"/>
                </a:cubicBezTo>
                <a:cubicBezTo>
                  <a:pt x="10462744" y="1328591"/>
                  <a:pt x="10463478" y="1325367"/>
                  <a:pt x="10464215" y="1321820"/>
                </a:cubicBezTo>
                <a:cubicBezTo>
                  <a:pt x="10397306" y="1312147"/>
                  <a:pt x="10330397" y="1302474"/>
                  <a:pt x="10240694" y="1289577"/>
                </a:cubicBezTo>
                <a:cubicBezTo>
                  <a:pt x="10287016" y="1286674"/>
                  <a:pt x="10312752" y="1285708"/>
                  <a:pt x="10337014" y="1283129"/>
                </a:cubicBezTo>
                <a:cubicBezTo>
                  <a:pt x="10356866" y="1281194"/>
                  <a:pt x="10391423" y="1278292"/>
                  <a:pt x="10392894" y="1273778"/>
                </a:cubicBezTo>
                <a:cubicBezTo>
                  <a:pt x="10408335" y="1232185"/>
                  <a:pt x="10445833" y="1268297"/>
                  <a:pt x="10463478" y="1268942"/>
                </a:cubicBezTo>
                <a:cubicBezTo>
                  <a:pt x="10489214" y="1258302"/>
                  <a:pt x="10509800" y="1249918"/>
                  <a:pt x="10529652" y="1241535"/>
                </a:cubicBezTo>
                <a:cubicBezTo>
                  <a:pt x="10520829" y="1235409"/>
                  <a:pt x="10511272" y="1228316"/>
                  <a:pt x="10508329" y="1226381"/>
                </a:cubicBezTo>
                <a:cubicBezTo>
                  <a:pt x="10611266" y="1183498"/>
                  <a:pt x="10732585" y="1181241"/>
                  <a:pt x="10861990" y="1180596"/>
                </a:cubicBezTo>
                <a:cubicBezTo>
                  <a:pt x="10895077" y="1146097"/>
                  <a:pt x="10792140" y="1152222"/>
                  <a:pt x="10754643" y="1131264"/>
                </a:cubicBezTo>
                <a:cubicBezTo>
                  <a:pt x="10803904" y="1129008"/>
                  <a:pt x="10842873" y="1127073"/>
                  <a:pt x="10881107" y="1125139"/>
                </a:cubicBezTo>
                <a:cubicBezTo>
                  <a:pt x="10881107" y="1123849"/>
                  <a:pt x="10880370" y="1122559"/>
                  <a:pt x="10879636" y="1121270"/>
                </a:cubicBezTo>
                <a:cubicBezTo>
                  <a:pt x="10867137" y="1120302"/>
                  <a:pt x="10855372" y="1119334"/>
                  <a:pt x="10840667" y="1118045"/>
                </a:cubicBezTo>
                <a:cubicBezTo>
                  <a:pt x="10878166" y="1109985"/>
                  <a:pt x="10911988" y="1102246"/>
                  <a:pt x="10945809" y="1094830"/>
                </a:cubicBezTo>
                <a:cubicBezTo>
                  <a:pt x="10942868" y="1091283"/>
                  <a:pt x="10940662" y="1087737"/>
                  <a:pt x="10937721" y="1084190"/>
                </a:cubicBezTo>
                <a:cubicBezTo>
                  <a:pt x="10867137" y="1092895"/>
                  <a:pt x="10789199" y="1115788"/>
                  <a:pt x="10743614" y="1061298"/>
                </a:cubicBezTo>
                <a:cubicBezTo>
                  <a:pt x="10820080" y="1053559"/>
                  <a:pt x="10894342" y="1046143"/>
                  <a:pt x="10968602" y="1038727"/>
                </a:cubicBezTo>
                <a:cubicBezTo>
                  <a:pt x="10970074" y="1040663"/>
                  <a:pt x="10970808" y="1042274"/>
                  <a:pt x="10972278" y="1044209"/>
                </a:cubicBezTo>
                <a:cubicBezTo>
                  <a:pt x="10953897" y="1049046"/>
                  <a:pt x="10936250" y="1054204"/>
                  <a:pt x="10917870" y="1059041"/>
                </a:cubicBezTo>
                <a:cubicBezTo>
                  <a:pt x="10920076" y="1061620"/>
                  <a:pt x="10923017" y="1064200"/>
                  <a:pt x="10925221" y="1066779"/>
                </a:cubicBezTo>
                <a:cubicBezTo>
                  <a:pt x="10961985" y="1060653"/>
                  <a:pt x="10998748" y="1054849"/>
                  <a:pt x="11041393" y="1047756"/>
                </a:cubicBezTo>
                <a:cubicBezTo>
                  <a:pt x="10920076" y="1008742"/>
                  <a:pt x="10804640" y="1051947"/>
                  <a:pt x="10689938" y="1040663"/>
                </a:cubicBezTo>
                <a:cubicBezTo>
                  <a:pt x="10840667" y="1013578"/>
                  <a:pt x="10990660" y="986817"/>
                  <a:pt x="11140654" y="959733"/>
                </a:cubicBezTo>
                <a:cubicBezTo>
                  <a:pt x="11139182" y="956831"/>
                  <a:pt x="11136976" y="954251"/>
                  <a:pt x="11135507" y="951350"/>
                </a:cubicBezTo>
                <a:cubicBezTo>
                  <a:pt x="11117861" y="949415"/>
                  <a:pt x="11100214" y="947481"/>
                  <a:pt x="11070804" y="944256"/>
                </a:cubicBezTo>
                <a:cubicBezTo>
                  <a:pt x="11111977" y="936518"/>
                  <a:pt x="11139919" y="931359"/>
                  <a:pt x="11187711" y="922331"/>
                </a:cubicBezTo>
                <a:cubicBezTo>
                  <a:pt x="11123741" y="917818"/>
                  <a:pt x="11081833" y="914915"/>
                  <a:pt x="11034776" y="911691"/>
                </a:cubicBezTo>
                <a:cubicBezTo>
                  <a:pt x="11047276" y="900729"/>
                  <a:pt x="11059775" y="890733"/>
                  <a:pt x="11073745" y="878803"/>
                </a:cubicBezTo>
                <a:cubicBezTo>
                  <a:pt x="11023747" y="886219"/>
                  <a:pt x="10981102" y="892345"/>
                  <a:pt x="10932574" y="899438"/>
                </a:cubicBezTo>
                <a:cubicBezTo>
                  <a:pt x="10932574" y="886864"/>
                  <a:pt x="10932574" y="878481"/>
                  <a:pt x="10932574" y="867841"/>
                </a:cubicBezTo>
                <a:cubicBezTo>
                  <a:pt x="10992866" y="874934"/>
                  <a:pt x="11039923" y="873644"/>
                  <a:pt x="11042128" y="840112"/>
                </a:cubicBezTo>
                <a:cubicBezTo>
                  <a:pt x="11064186" y="848817"/>
                  <a:pt x="11080362" y="854943"/>
                  <a:pt x="11103891" y="863972"/>
                </a:cubicBezTo>
                <a:cubicBezTo>
                  <a:pt x="11092126" y="846238"/>
                  <a:pt x="11084039" y="823990"/>
                  <a:pt x="11075215" y="823990"/>
                </a:cubicBezTo>
                <a:cubicBezTo>
                  <a:pt x="11008306" y="823668"/>
                  <a:pt x="11074480" y="795295"/>
                  <a:pt x="11035511" y="791102"/>
                </a:cubicBezTo>
                <a:cubicBezTo>
                  <a:pt x="11060510" y="788523"/>
                  <a:pt x="11085509" y="785621"/>
                  <a:pt x="11110508" y="784009"/>
                </a:cubicBezTo>
                <a:cubicBezTo>
                  <a:pt x="11128890" y="782719"/>
                  <a:pt x="11150211" y="784976"/>
                  <a:pt x="11166388" y="782075"/>
                </a:cubicBezTo>
                <a:cubicBezTo>
                  <a:pt x="11251677" y="765953"/>
                  <a:pt x="11336233" y="748864"/>
                  <a:pt x="11420787" y="731776"/>
                </a:cubicBezTo>
                <a:cubicBezTo>
                  <a:pt x="11434022" y="729196"/>
                  <a:pt x="11444317" y="723715"/>
                  <a:pt x="11476667" y="711785"/>
                </a:cubicBezTo>
                <a:cubicBezTo>
                  <a:pt x="11420053" y="708238"/>
                  <a:pt x="11384759" y="705982"/>
                  <a:pt x="11359026" y="704369"/>
                </a:cubicBezTo>
                <a:cubicBezTo>
                  <a:pt x="11403876" y="689860"/>
                  <a:pt x="11453139" y="673738"/>
                  <a:pt x="11503137" y="657295"/>
                </a:cubicBezTo>
                <a:cubicBezTo>
                  <a:pt x="11501666" y="655360"/>
                  <a:pt x="11500196" y="653748"/>
                  <a:pt x="11498725" y="651813"/>
                </a:cubicBezTo>
                <a:cubicBezTo>
                  <a:pt x="11446521" y="654715"/>
                  <a:pt x="11394319" y="657940"/>
                  <a:pt x="11342115" y="660841"/>
                </a:cubicBezTo>
                <a:cubicBezTo>
                  <a:pt x="11441374" y="633435"/>
                  <a:pt x="11571516" y="634725"/>
                  <a:pt x="11631071" y="571851"/>
                </a:cubicBezTo>
                <a:cubicBezTo>
                  <a:pt x="11573722" y="568950"/>
                  <a:pt x="11522253" y="566047"/>
                  <a:pt x="11464903" y="563145"/>
                </a:cubicBezTo>
                <a:cubicBezTo>
                  <a:pt x="11509754" y="547346"/>
                  <a:pt x="11554605" y="531870"/>
                  <a:pt x="11614895" y="510912"/>
                </a:cubicBezTo>
                <a:cubicBezTo>
                  <a:pt x="11554605" y="514458"/>
                  <a:pt x="11510489" y="516716"/>
                  <a:pt x="11467109" y="518973"/>
                </a:cubicBezTo>
                <a:cubicBezTo>
                  <a:pt x="11465638" y="517038"/>
                  <a:pt x="11464903" y="515426"/>
                  <a:pt x="11463432" y="513492"/>
                </a:cubicBezTo>
                <a:cubicBezTo>
                  <a:pt x="11565634" y="488987"/>
                  <a:pt x="11667099" y="464805"/>
                  <a:pt x="11769301" y="440300"/>
                </a:cubicBezTo>
                <a:cubicBezTo>
                  <a:pt x="11764154" y="435464"/>
                  <a:pt x="11759742" y="430950"/>
                  <a:pt x="11754595" y="426436"/>
                </a:cubicBezTo>
                <a:cubicBezTo>
                  <a:pt x="11711215" y="430628"/>
                  <a:pt x="11667099" y="434497"/>
                  <a:pt x="11622983" y="438688"/>
                </a:cubicBezTo>
                <a:cubicBezTo>
                  <a:pt x="11620042" y="436108"/>
                  <a:pt x="11617101" y="433207"/>
                  <a:pt x="11614160" y="430628"/>
                </a:cubicBezTo>
                <a:close/>
                <a:moveTo>
                  <a:pt x="0" y="0"/>
                </a:moveTo>
                <a:lnTo>
                  <a:pt x="143306" y="0"/>
                </a:lnTo>
                <a:lnTo>
                  <a:pt x="280129" y="16790"/>
                </a:lnTo>
                <a:cubicBezTo>
                  <a:pt x="377551" y="27027"/>
                  <a:pt x="476076" y="33395"/>
                  <a:pt x="577909" y="32750"/>
                </a:cubicBezTo>
                <a:cubicBezTo>
                  <a:pt x="529381" y="74021"/>
                  <a:pt x="449239" y="37264"/>
                  <a:pt x="397770" y="47260"/>
                </a:cubicBezTo>
                <a:cubicBezTo>
                  <a:pt x="391153" y="62091"/>
                  <a:pt x="385271" y="74021"/>
                  <a:pt x="380124" y="86274"/>
                </a:cubicBezTo>
                <a:cubicBezTo>
                  <a:pt x="384536" y="86596"/>
                  <a:pt x="388947" y="86918"/>
                  <a:pt x="393359" y="87241"/>
                </a:cubicBezTo>
                <a:cubicBezTo>
                  <a:pt x="401447" y="80470"/>
                  <a:pt x="408799" y="73376"/>
                  <a:pt x="422769" y="61124"/>
                </a:cubicBezTo>
                <a:cubicBezTo>
                  <a:pt x="424975" y="74666"/>
                  <a:pt x="426446" y="81759"/>
                  <a:pt x="427181" y="84984"/>
                </a:cubicBezTo>
                <a:cubicBezTo>
                  <a:pt x="500706" y="79502"/>
                  <a:pt x="568350" y="74021"/>
                  <a:pt x="636730" y="68863"/>
                </a:cubicBezTo>
                <a:cubicBezTo>
                  <a:pt x="639671" y="74666"/>
                  <a:pt x="642612" y="80148"/>
                  <a:pt x="645553" y="85951"/>
                </a:cubicBezTo>
                <a:cubicBezTo>
                  <a:pt x="628642" y="87563"/>
                  <a:pt x="603643" y="86918"/>
                  <a:pt x="596290" y="91755"/>
                </a:cubicBezTo>
                <a:cubicBezTo>
                  <a:pt x="583791" y="99816"/>
                  <a:pt x="580850" y="111100"/>
                  <a:pt x="572762" y="123030"/>
                </a:cubicBezTo>
                <a:cubicBezTo>
                  <a:pt x="583056" y="128189"/>
                  <a:pt x="608790" y="134960"/>
                  <a:pt x="613201" y="143666"/>
                </a:cubicBezTo>
                <a:cubicBezTo>
                  <a:pt x="627171" y="171717"/>
                  <a:pt x="662464" y="172362"/>
                  <a:pt x="714668" y="164946"/>
                </a:cubicBezTo>
                <a:cubicBezTo>
                  <a:pt x="728638" y="163011"/>
                  <a:pt x="749224" y="170105"/>
                  <a:pt x="766135" y="173006"/>
                </a:cubicBezTo>
                <a:cubicBezTo>
                  <a:pt x="763929" y="175586"/>
                  <a:pt x="762459" y="178488"/>
                  <a:pt x="760253" y="181391"/>
                </a:cubicBezTo>
                <a:cubicBezTo>
                  <a:pt x="719815" y="181391"/>
                  <a:pt x="678640" y="181391"/>
                  <a:pt x="641141" y="181391"/>
                </a:cubicBezTo>
                <a:cubicBezTo>
                  <a:pt x="641141" y="186226"/>
                  <a:pt x="641141" y="194932"/>
                  <a:pt x="641141" y="203315"/>
                </a:cubicBezTo>
                <a:cubicBezTo>
                  <a:pt x="730107" y="188806"/>
                  <a:pt x="781576" y="193320"/>
                  <a:pt x="808045" y="217824"/>
                </a:cubicBezTo>
                <a:cubicBezTo>
                  <a:pt x="871278" y="211376"/>
                  <a:pt x="935246" y="205250"/>
                  <a:pt x="1020535" y="196544"/>
                </a:cubicBezTo>
                <a:cubicBezTo>
                  <a:pt x="980096" y="214923"/>
                  <a:pt x="952157" y="227820"/>
                  <a:pt x="922011" y="241684"/>
                </a:cubicBezTo>
                <a:cubicBezTo>
                  <a:pt x="949216" y="241684"/>
                  <a:pt x="976419" y="241684"/>
                  <a:pt x="1003624" y="241684"/>
                </a:cubicBezTo>
                <a:cubicBezTo>
                  <a:pt x="1004359" y="243619"/>
                  <a:pt x="1005095" y="245231"/>
                  <a:pt x="1005830" y="247166"/>
                </a:cubicBezTo>
                <a:cubicBezTo>
                  <a:pt x="980096" y="250712"/>
                  <a:pt x="954363" y="254259"/>
                  <a:pt x="929364" y="257483"/>
                </a:cubicBezTo>
                <a:cubicBezTo>
                  <a:pt x="944069" y="282310"/>
                  <a:pt x="944069" y="282310"/>
                  <a:pt x="1030094" y="267479"/>
                </a:cubicBezTo>
                <a:cubicBezTo>
                  <a:pt x="1025682" y="281987"/>
                  <a:pt x="1022006" y="294885"/>
                  <a:pt x="1019800" y="302945"/>
                </a:cubicBezTo>
                <a:cubicBezTo>
                  <a:pt x="953626" y="296497"/>
                  <a:pt x="900687" y="291660"/>
                  <a:pt x="844073" y="286179"/>
                </a:cubicBezTo>
                <a:cubicBezTo>
                  <a:pt x="841132" y="315520"/>
                  <a:pt x="810251" y="341315"/>
                  <a:pt x="883777" y="358403"/>
                </a:cubicBezTo>
                <a:cubicBezTo>
                  <a:pt x="896277" y="361305"/>
                  <a:pt x="900687" y="380006"/>
                  <a:pt x="891865" y="388067"/>
                </a:cubicBezTo>
                <a:cubicBezTo>
                  <a:pt x="885983" y="393225"/>
                  <a:pt x="848485" y="395805"/>
                  <a:pt x="828633" y="393549"/>
                </a:cubicBezTo>
                <a:cubicBezTo>
                  <a:pt x="785252" y="388389"/>
                  <a:pt x="744814" y="377426"/>
                  <a:pt x="701433" y="371945"/>
                </a:cubicBezTo>
                <a:cubicBezTo>
                  <a:pt x="638200" y="363884"/>
                  <a:pt x="572762" y="358403"/>
                  <a:pt x="508060" y="351955"/>
                </a:cubicBezTo>
                <a:cubicBezTo>
                  <a:pt x="502912" y="355179"/>
                  <a:pt x="498500" y="358081"/>
                  <a:pt x="494090" y="360983"/>
                </a:cubicBezTo>
                <a:cubicBezTo>
                  <a:pt x="569086" y="392903"/>
                  <a:pt x="644082" y="424823"/>
                  <a:pt x="731579" y="462226"/>
                </a:cubicBezTo>
                <a:cubicBezTo>
                  <a:pt x="632318" y="451585"/>
                  <a:pt x="547763" y="442558"/>
                  <a:pt x="452180" y="432239"/>
                </a:cubicBezTo>
                <a:cubicBezTo>
                  <a:pt x="492618" y="452875"/>
                  <a:pt x="524236" y="469318"/>
                  <a:pt x="555116" y="485440"/>
                </a:cubicBezTo>
                <a:cubicBezTo>
                  <a:pt x="541147" y="487697"/>
                  <a:pt x="527177" y="489954"/>
                  <a:pt x="492618" y="495758"/>
                </a:cubicBezTo>
                <a:cubicBezTo>
                  <a:pt x="577174" y="493501"/>
                  <a:pt x="637465" y="491889"/>
                  <a:pt x="698492" y="490277"/>
                </a:cubicBezTo>
                <a:cubicBezTo>
                  <a:pt x="699227" y="493823"/>
                  <a:pt x="699227" y="497047"/>
                  <a:pt x="699961" y="500594"/>
                </a:cubicBezTo>
                <a:cubicBezTo>
                  <a:pt x="680109" y="502852"/>
                  <a:pt x="660258" y="505108"/>
                  <a:pt x="630848" y="508655"/>
                </a:cubicBezTo>
                <a:cubicBezTo>
                  <a:pt x="713931" y="549925"/>
                  <a:pt x="790399" y="587972"/>
                  <a:pt x="869072" y="626986"/>
                </a:cubicBezTo>
                <a:cubicBezTo>
                  <a:pt x="843338" y="632790"/>
                  <a:pt x="829368" y="636015"/>
                  <a:pt x="813192" y="639560"/>
                </a:cubicBezTo>
                <a:cubicBezTo>
                  <a:pt x="913188" y="639560"/>
                  <a:pt x="1008036" y="639560"/>
                  <a:pt x="1098473" y="639560"/>
                </a:cubicBezTo>
                <a:cubicBezTo>
                  <a:pt x="1091121" y="658262"/>
                  <a:pt x="1084503" y="675995"/>
                  <a:pt x="1077886" y="693729"/>
                </a:cubicBezTo>
                <a:cubicBezTo>
                  <a:pt x="1116119" y="694374"/>
                  <a:pt x="1154353" y="695341"/>
                  <a:pt x="1192586" y="694696"/>
                </a:cubicBezTo>
                <a:cubicBezTo>
                  <a:pt x="1210232" y="694374"/>
                  <a:pt x="1227878" y="688893"/>
                  <a:pt x="1245525" y="688570"/>
                </a:cubicBezTo>
                <a:cubicBezTo>
                  <a:pt x="1265377" y="688247"/>
                  <a:pt x="1285229" y="691472"/>
                  <a:pt x="1305081" y="693084"/>
                </a:cubicBezTo>
                <a:cubicBezTo>
                  <a:pt x="1294052" y="698566"/>
                  <a:pt x="1282288" y="703724"/>
                  <a:pt x="1271994" y="709528"/>
                </a:cubicBezTo>
                <a:cubicBezTo>
                  <a:pt x="1267583" y="712107"/>
                  <a:pt x="1265377" y="715654"/>
                  <a:pt x="1261701" y="718556"/>
                </a:cubicBezTo>
                <a:cubicBezTo>
                  <a:pt x="1252142" y="725650"/>
                  <a:pt x="1242584" y="733065"/>
                  <a:pt x="1229349" y="743383"/>
                </a:cubicBezTo>
                <a:cubicBezTo>
                  <a:pt x="1229349" y="767243"/>
                  <a:pt x="1229349" y="797229"/>
                  <a:pt x="1229349" y="827859"/>
                </a:cubicBezTo>
                <a:cubicBezTo>
                  <a:pt x="1220526" y="829472"/>
                  <a:pt x="1210967" y="832374"/>
                  <a:pt x="1200674" y="832374"/>
                </a:cubicBezTo>
                <a:cubicBezTo>
                  <a:pt x="1072004" y="833985"/>
                  <a:pt x="1048475" y="874612"/>
                  <a:pt x="1021272" y="918462"/>
                </a:cubicBezTo>
                <a:cubicBezTo>
                  <a:pt x="1012447" y="933616"/>
                  <a:pt x="960245" y="943289"/>
                  <a:pt x="927893" y="955541"/>
                </a:cubicBezTo>
                <a:cubicBezTo>
                  <a:pt x="921276" y="941354"/>
                  <a:pt x="914657" y="927168"/>
                  <a:pt x="907306" y="912981"/>
                </a:cubicBezTo>
                <a:cubicBezTo>
                  <a:pt x="906569" y="911691"/>
                  <a:pt x="898483" y="910724"/>
                  <a:pt x="882307" y="906855"/>
                </a:cubicBezTo>
                <a:cubicBezTo>
                  <a:pt x="878630" y="918784"/>
                  <a:pt x="865396" y="932326"/>
                  <a:pt x="874954" y="938130"/>
                </a:cubicBezTo>
                <a:cubicBezTo>
                  <a:pt x="927893" y="969728"/>
                  <a:pt x="877895" y="988429"/>
                  <a:pt x="835985" y="1007775"/>
                </a:cubicBezTo>
                <a:cubicBezTo>
                  <a:pt x="858778" y="1016803"/>
                  <a:pt x="881571" y="1025830"/>
                  <a:pt x="896277" y="1031634"/>
                </a:cubicBezTo>
                <a:cubicBezTo>
                  <a:pt x="856573" y="1044532"/>
                  <a:pt x="819074" y="1064523"/>
                  <a:pt x="774223" y="1069036"/>
                </a:cubicBezTo>
                <a:cubicBezTo>
                  <a:pt x="728638" y="1073550"/>
                  <a:pt x="697757" y="1104825"/>
                  <a:pt x="630112" y="1083222"/>
                </a:cubicBezTo>
                <a:cubicBezTo>
                  <a:pt x="602908" y="1074517"/>
                  <a:pt x="533058" y="1063232"/>
                  <a:pt x="503647" y="1091605"/>
                </a:cubicBezTo>
                <a:cubicBezTo>
                  <a:pt x="477179" y="1117078"/>
                  <a:pt x="458797" y="1143839"/>
                  <a:pt x="434533" y="1173180"/>
                </a:cubicBezTo>
                <a:cubicBezTo>
                  <a:pt x="458062" y="1171246"/>
                  <a:pt x="469826" y="1170279"/>
                  <a:pt x="483061" y="1169311"/>
                </a:cubicBezTo>
                <a:cubicBezTo>
                  <a:pt x="474238" y="1212194"/>
                  <a:pt x="494090" y="1224447"/>
                  <a:pt x="560998" y="1183498"/>
                </a:cubicBezTo>
                <a:cubicBezTo>
                  <a:pt x="566880" y="1192526"/>
                  <a:pt x="573497" y="1201232"/>
                  <a:pt x="579379" y="1210259"/>
                </a:cubicBezTo>
                <a:cubicBezTo>
                  <a:pt x="608790" y="1179951"/>
                  <a:pt x="612466" y="1142550"/>
                  <a:pt x="720550" y="1156091"/>
                </a:cubicBezTo>
                <a:cubicBezTo>
                  <a:pt x="719815" y="1161573"/>
                  <a:pt x="719078" y="1169311"/>
                  <a:pt x="717609" y="1182209"/>
                </a:cubicBezTo>
                <a:cubicBezTo>
                  <a:pt x="788928" y="1180274"/>
                  <a:pt x="855837" y="1178017"/>
                  <a:pt x="922745" y="1176082"/>
                </a:cubicBezTo>
                <a:cubicBezTo>
                  <a:pt x="924217" y="1179307"/>
                  <a:pt x="925687" y="1182209"/>
                  <a:pt x="927158" y="1185110"/>
                </a:cubicBezTo>
                <a:cubicBezTo>
                  <a:pt x="874219" y="1191881"/>
                  <a:pt x="821280" y="1198653"/>
                  <a:pt x="759518" y="1206391"/>
                </a:cubicBezTo>
                <a:cubicBezTo>
                  <a:pt x="757312" y="1209292"/>
                  <a:pt x="748490" y="1221222"/>
                  <a:pt x="744814" y="1226381"/>
                </a:cubicBezTo>
                <a:cubicBezTo>
                  <a:pt x="659523" y="1229605"/>
                  <a:pt x="585997" y="1232185"/>
                  <a:pt x="531587" y="1234120"/>
                </a:cubicBezTo>
                <a:cubicBezTo>
                  <a:pt x="497765" y="1266040"/>
                  <a:pt x="468356" y="1294091"/>
                  <a:pt x="438210" y="1322465"/>
                </a:cubicBezTo>
                <a:cubicBezTo>
                  <a:pt x="502178" y="1316983"/>
                  <a:pt x="568350" y="1311502"/>
                  <a:pt x="646288" y="1305054"/>
                </a:cubicBezTo>
                <a:cubicBezTo>
                  <a:pt x="622025" y="1296026"/>
                  <a:pt x="607319" y="1290544"/>
                  <a:pt x="587467" y="1283129"/>
                </a:cubicBezTo>
                <a:cubicBezTo>
                  <a:pt x="625701" y="1282483"/>
                  <a:pt x="652906" y="1281839"/>
                  <a:pt x="685257" y="1281194"/>
                </a:cubicBezTo>
                <a:cubicBezTo>
                  <a:pt x="689669" y="1311502"/>
                  <a:pt x="693345" y="1340521"/>
                  <a:pt x="697020" y="1370185"/>
                </a:cubicBezTo>
                <a:cubicBezTo>
                  <a:pt x="715402" y="1367282"/>
                  <a:pt x="736726" y="1361479"/>
                  <a:pt x="760253" y="1360189"/>
                </a:cubicBezTo>
                <a:cubicBezTo>
                  <a:pt x="778636" y="1359221"/>
                  <a:pt x="813927" y="1363091"/>
                  <a:pt x="814663" y="1365993"/>
                </a:cubicBezTo>
                <a:cubicBezTo>
                  <a:pt x="821280" y="1394689"/>
                  <a:pt x="870543" y="1385661"/>
                  <a:pt x="906569" y="1386951"/>
                </a:cubicBezTo>
                <a:cubicBezTo>
                  <a:pt x="939656" y="1388240"/>
                  <a:pt x="973478" y="1387273"/>
                  <a:pt x="1006565" y="1387273"/>
                </a:cubicBezTo>
                <a:cubicBezTo>
                  <a:pt x="1008036" y="1390497"/>
                  <a:pt x="1008771" y="1393722"/>
                  <a:pt x="1010242" y="1396946"/>
                </a:cubicBezTo>
                <a:cubicBezTo>
                  <a:pt x="977156" y="1402105"/>
                  <a:pt x="944069" y="1407264"/>
                  <a:pt x="909512" y="1412745"/>
                </a:cubicBezTo>
                <a:cubicBezTo>
                  <a:pt x="941128" y="1418226"/>
                  <a:pt x="970537" y="1423385"/>
                  <a:pt x="1003624" y="1428866"/>
                </a:cubicBezTo>
                <a:cubicBezTo>
                  <a:pt x="990389" y="1455628"/>
                  <a:pt x="977156" y="1480777"/>
                  <a:pt x="965392" y="1503992"/>
                </a:cubicBezTo>
                <a:cubicBezTo>
                  <a:pt x="1020535" y="1499156"/>
                  <a:pt x="1060975" y="1495609"/>
                  <a:pt x="1119796" y="1490450"/>
                </a:cubicBezTo>
                <a:cubicBezTo>
                  <a:pt x="1088915" y="1504960"/>
                  <a:pt x="1072739" y="1512376"/>
                  <a:pt x="1057298" y="1519791"/>
                </a:cubicBezTo>
                <a:cubicBezTo>
                  <a:pt x="1074945" y="1529786"/>
                  <a:pt x="1089650" y="1538492"/>
                  <a:pt x="1105091" y="1547519"/>
                </a:cubicBezTo>
                <a:cubicBezTo>
                  <a:pt x="1128619" y="1538815"/>
                  <a:pt x="1153618" y="1529786"/>
                  <a:pt x="1194056" y="1514955"/>
                </a:cubicBezTo>
                <a:cubicBezTo>
                  <a:pt x="1174941" y="1539459"/>
                  <a:pt x="1162441" y="1554614"/>
                  <a:pt x="1150677" y="1569768"/>
                </a:cubicBezTo>
                <a:cubicBezTo>
                  <a:pt x="1202144" y="1553646"/>
                  <a:pt x="1305816" y="1551711"/>
                  <a:pt x="1238172" y="1508507"/>
                </a:cubicBezTo>
                <a:cubicBezTo>
                  <a:pt x="1286699" y="1494641"/>
                  <a:pt x="1329345" y="1478198"/>
                  <a:pt x="1378607" y="1469814"/>
                </a:cubicBezTo>
                <a:cubicBezTo>
                  <a:pt x="1430076" y="1461109"/>
                  <a:pt x="1488161" y="1460142"/>
                  <a:pt x="1542570" y="1455951"/>
                </a:cubicBezTo>
                <a:cubicBezTo>
                  <a:pt x="1560216" y="1469170"/>
                  <a:pt x="1572716" y="1489160"/>
                  <a:pt x="1602126" y="1498833"/>
                </a:cubicBezTo>
                <a:cubicBezTo>
                  <a:pt x="1633743" y="1509151"/>
                  <a:pt x="1681535" y="1511730"/>
                  <a:pt x="1723444" y="1513665"/>
                </a:cubicBezTo>
                <a:cubicBezTo>
                  <a:pt x="1738149" y="1514310"/>
                  <a:pt x="1755060" y="1502057"/>
                  <a:pt x="1769030" y="1496577"/>
                </a:cubicBezTo>
                <a:cubicBezTo>
                  <a:pt x="1761678" y="1486258"/>
                  <a:pt x="1755795" y="1476908"/>
                  <a:pt x="1749178" y="1467558"/>
                </a:cubicBezTo>
                <a:cubicBezTo>
                  <a:pt x="1870497" y="1462399"/>
                  <a:pt x="1987402" y="1457240"/>
                  <a:pt x="2103574" y="1452404"/>
                </a:cubicBezTo>
                <a:cubicBezTo>
                  <a:pt x="2103574" y="1454338"/>
                  <a:pt x="2104308" y="1456595"/>
                  <a:pt x="2104308" y="1458530"/>
                </a:cubicBezTo>
                <a:cubicBezTo>
                  <a:pt x="1999902" y="1470459"/>
                  <a:pt x="1896231" y="1482067"/>
                  <a:pt x="1792559" y="1493674"/>
                </a:cubicBezTo>
                <a:cubicBezTo>
                  <a:pt x="1794029" y="1496577"/>
                  <a:pt x="1796235" y="1499478"/>
                  <a:pt x="1797704" y="1502380"/>
                </a:cubicBezTo>
                <a:cubicBezTo>
                  <a:pt x="1955051" y="1488516"/>
                  <a:pt x="2111661" y="1474651"/>
                  <a:pt x="2281507" y="1459820"/>
                </a:cubicBezTo>
                <a:cubicBezTo>
                  <a:pt x="2263860" y="1472717"/>
                  <a:pt x="2256508" y="1477875"/>
                  <a:pt x="2245479" y="1485613"/>
                </a:cubicBezTo>
                <a:cubicBezTo>
                  <a:pt x="2310917" y="1487549"/>
                  <a:pt x="2369737" y="1489483"/>
                  <a:pt x="2435911" y="1491418"/>
                </a:cubicBezTo>
                <a:cubicBezTo>
                  <a:pt x="2424882" y="1499478"/>
                  <a:pt x="2419000" y="1510440"/>
                  <a:pt x="2407236" y="1511730"/>
                </a:cubicBezTo>
                <a:cubicBezTo>
                  <a:pt x="2202833" y="1536235"/>
                  <a:pt x="2005784" y="1586534"/>
                  <a:pt x="1774912" y="1543974"/>
                </a:cubicBezTo>
                <a:cubicBezTo>
                  <a:pt x="1777853" y="1555258"/>
                  <a:pt x="1779324" y="1562674"/>
                  <a:pt x="1781530" y="1570412"/>
                </a:cubicBezTo>
                <a:lnTo>
                  <a:pt x="1778589" y="1574604"/>
                </a:lnTo>
                <a:cubicBezTo>
                  <a:pt x="1815352" y="1581375"/>
                  <a:pt x="1831528" y="1602655"/>
                  <a:pt x="1889612" y="1594595"/>
                </a:cubicBezTo>
                <a:cubicBezTo>
                  <a:pt x="1988138" y="1580730"/>
                  <a:pt x="2091072" y="1572024"/>
                  <a:pt x="2192540" y="1562029"/>
                </a:cubicBezTo>
                <a:cubicBezTo>
                  <a:pt x="2221950" y="1559127"/>
                  <a:pt x="2253567" y="1558805"/>
                  <a:pt x="2275624" y="1557515"/>
                </a:cubicBezTo>
                <a:cubicBezTo>
                  <a:pt x="2269742" y="1597174"/>
                  <a:pt x="2186658" y="1616197"/>
                  <a:pt x="2202098" y="1656178"/>
                </a:cubicBezTo>
                <a:cubicBezTo>
                  <a:pt x="2206510" y="1667464"/>
                  <a:pt x="2160188" y="1683908"/>
                  <a:pt x="2132983" y="1696160"/>
                </a:cubicBezTo>
                <a:cubicBezTo>
                  <a:pt x="2118278" y="1702608"/>
                  <a:pt x="2094751" y="1705509"/>
                  <a:pt x="2074899" y="1710024"/>
                </a:cubicBezTo>
                <a:cubicBezTo>
                  <a:pt x="2076368" y="1712604"/>
                  <a:pt x="2077840" y="1714860"/>
                  <a:pt x="2079310" y="1717439"/>
                </a:cubicBezTo>
                <a:cubicBezTo>
                  <a:pt x="2148424" y="1715505"/>
                  <a:pt x="2216803" y="1713893"/>
                  <a:pt x="2285918" y="1711959"/>
                </a:cubicBezTo>
                <a:cubicBezTo>
                  <a:pt x="2129307" y="1729692"/>
                  <a:pt x="1972697" y="1751939"/>
                  <a:pt x="1810205" y="1722599"/>
                </a:cubicBezTo>
                <a:cubicBezTo>
                  <a:pt x="1877849" y="1740655"/>
                  <a:pt x="1945492" y="1756776"/>
                  <a:pt x="2018281" y="1764837"/>
                </a:cubicBezTo>
                <a:cubicBezTo>
                  <a:pt x="2069752" y="1770641"/>
                  <a:pt x="2128573" y="1767416"/>
                  <a:pt x="2182981" y="1764515"/>
                </a:cubicBezTo>
                <a:cubicBezTo>
                  <a:pt x="2242538" y="1761290"/>
                  <a:pt x="2330768" y="1761935"/>
                  <a:pt x="2352826" y="1746458"/>
                </a:cubicBezTo>
                <a:cubicBezTo>
                  <a:pt x="2384442" y="1724211"/>
                  <a:pt x="2425617" y="1719697"/>
                  <a:pt x="2467527" y="1710668"/>
                </a:cubicBezTo>
                <a:cubicBezTo>
                  <a:pt x="2480761" y="1707768"/>
                  <a:pt x="2497673" y="1708412"/>
                  <a:pt x="2513114" y="1707445"/>
                </a:cubicBezTo>
                <a:cubicBezTo>
                  <a:pt x="2507967" y="1714860"/>
                  <a:pt x="2502820" y="1722276"/>
                  <a:pt x="2498408" y="1729047"/>
                </a:cubicBezTo>
                <a:cubicBezTo>
                  <a:pt x="2512378" y="1729370"/>
                  <a:pt x="2532230" y="1730337"/>
                  <a:pt x="2552081" y="1730982"/>
                </a:cubicBezTo>
                <a:cubicBezTo>
                  <a:pt x="2552081" y="1733561"/>
                  <a:pt x="2551347" y="1735818"/>
                  <a:pt x="2551347" y="1738398"/>
                </a:cubicBezTo>
                <a:cubicBezTo>
                  <a:pt x="2532966" y="1740010"/>
                  <a:pt x="2513849" y="1741944"/>
                  <a:pt x="2499144" y="1743234"/>
                </a:cubicBezTo>
                <a:cubicBezTo>
                  <a:pt x="2507967" y="1754196"/>
                  <a:pt x="2515319" y="1763869"/>
                  <a:pt x="2521202" y="1771930"/>
                </a:cubicBezTo>
                <a:cubicBezTo>
                  <a:pt x="2429294" y="1785151"/>
                  <a:pt x="2333709" y="1768706"/>
                  <a:pt x="2263125" y="1799660"/>
                </a:cubicBezTo>
                <a:cubicBezTo>
                  <a:pt x="2312387" y="1807075"/>
                  <a:pt x="2360180" y="1812233"/>
                  <a:pt x="2407236" y="1811911"/>
                </a:cubicBezTo>
                <a:cubicBezTo>
                  <a:pt x="2479291" y="1811266"/>
                  <a:pt x="2549877" y="1783861"/>
                  <a:pt x="2624872" y="1810622"/>
                </a:cubicBezTo>
                <a:cubicBezTo>
                  <a:pt x="2629284" y="1812556"/>
                  <a:pt x="2657224" y="1807720"/>
                  <a:pt x="2658695" y="1804818"/>
                </a:cubicBezTo>
                <a:cubicBezTo>
                  <a:pt x="2677076" y="1757743"/>
                  <a:pt x="2743250" y="1787084"/>
                  <a:pt x="2791042" y="1786439"/>
                </a:cubicBezTo>
                <a:cubicBezTo>
                  <a:pt x="2817511" y="1878331"/>
                  <a:pt x="2950593" y="1810299"/>
                  <a:pt x="3029265" y="1818360"/>
                </a:cubicBezTo>
                <a:cubicBezTo>
                  <a:pt x="3013089" y="1840930"/>
                  <a:pt x="2996915" y="1863178"/>
                  <a:pt x="2980739" y="1885425"/>
                </a:cubicBezTo>
                <a:cubicBezTo>
                  <a:pt x="2988092" y="1886392"/>
                  <a:pt x="2995444" y="1887682"/>
                  <a:pt x="3002797" y="1888649"/>
                </a:cubicBezTo>
                <a:cubicBezTo>
                  <a:pt x="3063823" y="1843831"/>
                  <a:pt x="3164554" y="1846089"/>
                  <a:pt x="3269694" y="1843831"/>
                </a:cubicBezTo>
                <a:cubicBezTo>
                  <a:pt x="3257197" y="1860276"/>
                  <a:pt x="3246902" y="1873495"/>
                  <a:pt x="3229257" y="1896387"/>
                </a:cubicBezTo>
                <a:cubicBezTo>
                  <a:pt x="3299841" y="1885102"/>
                  <a:pt x="3351309" y="1877042"/>
                  <a:pt x="3408660" y="1867691"/>
                </a:cubicBezTo>
                <a:cubicBezTo>
                  <a:pt x="3395425" y="1884135"/>
                  <a:pt x="3385131" y="1896065"/>
                  <a:pt x="3374838" y="1908962"/>
                </a:cubicBezTo>
                <a:cubicBezTo>
                  <a:pt x="3460864" y="1901869"/>
                  <a:pt x="3541007" y="1895420"/>
                  <a:pt x="3627032" y="1888649"/>
                </a:cubicBezTo>
                <a:cubicBezTo>
                  <a:pt x="3627767" y="1885102"/>
                  <a:pt x="3629973" y="1873818"/>
                  <a:pt x="3632179" y="1862533"/>
                </a:cubicBezTo>
                <a:cubicBezTo>
                  <a:pt x="3657912" y="1864145"/>
                  <a:pt x="3684382" y="1869949"/>
                  <a:pt x="3702027" y="1866402"/>
                </a:cubicBezTo>
                <a:cubicBezTo>
                  <a:pt x="3840257" y="1838995"/>
                  <a:pt x="3973339" y="1825776"/>
                  <a:pt x="4119654" y="1861243"/>
                </a:cubicBezTo>
                <a:cubicBezTo>
                  <a:pt x="4204210" y="1881556"/>
                  <a:pt x="4305676" y="1881556"/>
                  <a:pt x="4401997" y="1878977"/>
                </a:cubicBezTo>
                <a:cubicBezTo>
                  <a:pt x="4463757" y="1877365"/>
                  <a:pt x="4524784" y="1872206"/>
                  <a:pt x="4595369" y="1868336"/>
                </a:cubicBezTo>
                <a:cubicBezTo>
                  <a:pt x="4599044" y="1871561"/>
                  <a:pt x="4608602" y="1879944"/>
                  <a:pt x="4613751" y="1884780"/>
                </a:cubicBezTo>
                <a:cubicBezTo>
                  <a:pt x="4578459" y="1886070"/>
                  <a:pt x="4546843" y="1885425"/>
                  <a:pt x="4515961" y="1888327"/>
                </a:cubicBezTo>
                <a:cubicBezTo>
                  <a:pt x="4495373" y="1890261"/>
                  <a:pt x="4476257" y="1895743"/>
                  <a:pt x="4458612" y="1901224"/>
                </a:cubicBezTo>
                <a:cubicBezTo>
                  <a:pt x="4456405" y="1901869"/>
                  <a:pt x="4465964" y="1914766"/>
                  <a:pt x="4473315" y="1915411"/>
                </a:cubicBezTo>
                <a:cubicBezTo>
                  <a:pt x="4493904" y="1917346"/>
                  <a:pt x="4515961" y="1915734"/>
                  <a:pt x="4537283" y="1915088"/>
                </a:cubicBezTo>
                <a:cubicBezTo>
                  <a:pt x="4546843" y="1914766"/>
                  <a:pt x="4556400" y="1913476"/>
                  <a:pt x="4565958" y="1912509"/>
                </a:cubicBezTo>
                <a:cubicBezTo>
                  <a:pt x="4565958" y="1918958"/>
                  <a:pt x="4565958" y="1923149"/>
                  <a:pt x="4565958" y="1927664"/>
                </a:cubicBezTo>
                <a:cubicBezTo>
                  <a:pt x="4598311" y="1915411"/>
                  <a:pt x="4630660" y="1902837"/>
                  <a:pt x="4670366" y="1887682"/>
                </a:cubicBezTo>
                <a:cubicBezTo>
                  <a:pt x="4715217" y="1889617"/>
                  <a:pt x="4773302" y="1892196"/>
                  <a:pt x="4832123" y="1894776"/>
                </a:cubicBezTo>
                <a:cubicBezTo>
                  <a:pt x="4832123" y="1898322"/>
                  <a:pt x="4832123" y="1901547"/>
                  <a:pt x="4832123" y="1905093"/>
                </a:cubicBezTo>
                <a:cubicBezTo>
                  <a:pt x="4789477" y="1906384"/>
                  <a:pt x="4746833" y="1907673"/>
                  <a:pt x="4704187" y="1908962"/>
                </a:cubicBezTo>
                <a:cubicBezTo>
                  <a:pt x="4703452" y="1912831"/>
                  <a:pt x="4701982" y="1916700"/>
                  <a:pt x="4701248" y="1920570"/>
                </a:cubicBezTo>
                <a:cubicBezTo>
                  <a:pt x="4826241" y="1927664"/>
                  <a:pt x="4950499" y="1934756"/>
                  <a:pt x="5075494" y="1941850"/>
                </a:cubicBezTo>
                <a:cubicBezTo>
                  <a:pt x="5076228" y="1944752"/>
                  <a:pt x="5077700" y="1947654"/>
                  <a:pt x="5078435" y="1950555"/>
                </a:cubicBezTo>
                <a:cubicBezTo>
                  <a:pt x="4968880" y="1961518"/>
                  <a:pt x="4860063" y="1972804"/>
                  <a:pt x="4762273" y="1982799"/>
                </a:cubicBezTo>
                <a:cubicBezTo>
                  <a:pt x="4859326" y="1982799"/>
                  <a:pt x="4967410" y="1982799"/>
                  <a:pt x="5075494" y="1982799"/>
                </a:cubicBezTo>
                <a:cubicBezTo>
                  <a:pt x="5075494" y="1986023"/>
                  <a:pt x="5076228" y="1988925"/>
                  <a:pt x="5076228" y="1992149"/>
                </a:cubicBezTo>
                <a:cubicBezTo>
                  <a:pt x="5014468" y="1995373"/>
                  <a:pt x="4951970" y="1998598"/>
                  <a:pt x="4878444" y="2002144"/>
                </a:cubicBezTo>
                <a:cubicBezTo>
                  <a:pt x="5037994" y="2021168"/>
                  <a:pt x="5182842" y="2038256"/>
                  <a:pt x="5339451" y="2056635"/>
                </a:cubicBezTo>
                <a:cubicBezTo>
                  <a:pt x="5293866" y="2066630"/>
                  <a:pt x="5263720" y="2073401"/>
                  <a:pt x="5233574" y="2080171"/>
                </a:cubicBezTo>
                <a:cubicBezTo>
                  <a:pt x="5235045" y="2083396"/>
                  <a:pt x="5235780" y="2086298"/>
                  <a:pt x="5237249" y="2089523"/>
                </a:cubicBezTo>
                <a:cubicBezTo>
                  <a:pt x="5284308" y="2093069"/>
                  <a:pt x="5332100" y="2096938"/>
                  <a:pt x="5379891" y="2100807"/>
                </a:cubicBezTo>
                <a:cubicBezTo>
                  <a:pt x="5403419" y="2102419"/>
                  <a:pt x="5427683" y="2104354"/>
                  <a:pt x="5451211" y="2106289"/>
                </a:cubicBezTo>
                <a:cubicBezTo>
                  <a:pt x="5443123" y="2113059"/>
                  <a:pt x="5429888" y="2119508"/>
                  <a:pt x="5428418" y="2126602"/>
                </a:cubicBezTo>
                <a:cubicBezTo>
                  <a:pt x="5426212" y="2134663"/>
                  <a:pt x="5429888" y="2147560"/>
                  <a:pt x="5440918" y="2150139"/>
                </a:cubicBezTo>
                <a:cubicBezTo>
                  <a:pt x="5485769" y="2160134"/>
                  <a:pt x="5532825" y="2172387"/>
                  <a:pt x="5581352" y="2174321"/>
                </a:cubicBezTo>
                <a:cubicBezTo>
                  <a:pt x="5725463" y="2180447"/>
                  <a:pt x="5871046" y="2182382"/>
                  <a:pt x="6012949" y="2185928"/>
                </a:cubicBezTo>
                <a:cubicBezTo>
                  <a:pt x="5964423" y="2198503"/>
                  <a:pt x="5910014" y="2212045"/>
                  <a:pt x="5856339" y="2225909"/>
                </a:cubicBezTo>
                <a:lnTo>
                  <a:pt x="5860948" y="2230120"/>
                </a:lnTo>
                <a:lnTo>
                  <a:pt x="0" y="223012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352800" y="3867787"/>
            <a:ext cx="2560187" cy="491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9525" cap="sq">
            <a:solidFill>
              <a:schemeClr val="bg1"/>
            </a:solidFill>
            <a:miter/>
          </a:ln>
          <a:effectLst>
            <a:outerShdw blurRad="215900" dist="38100" dir="5400000" algn="t" rotWithShape="0">
              <a:srgbClr val="000000">
                <a:alpha val="17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3354703" y="3867786"/>
            <a:ext cx="1520188" cy="491490"/>
          </a:xfrm>
          <a:custGeom>
            <a:avLst/>
            <a:gdLst>
              <a:gd name="connsiteX0" fmla="*/ 1779618 w 2107278"/>
              <a:gd name="connsiteY0" fmla="*/ 655321 h 655321"/>
              <a:gd name="connsiteX1" fmla="*/ 508187 w 2107278"/>
              <a:gd name="connsiteY1" fmla="*/ 655321 h 655321"/>
              <a:gd name="connsiteX2" fmla="*/ 337584 w 2107278"/>
              <a:gd name="connsiteY2" fmla="*/ 511157 h 655321"/>
              <a:gd name="connsiteX3" fmla="*/ 282182 w 2107278"/>
              <a:gd name="connsiteY3" fmla="*/ 380238 h 655321"/>
              <a:gd name="connsiteX4" fmla="*/ 55926 w 2107278"/>
              <a:gd name="connsiteY4" fmla="*/ 30356 h 655321"/>
              <a:gd name="connsiteX5" fmla="*/ 0 w 2107278"/>
              <a:gd name="connsiteY5" fmla="*/ 0 h 655321"/>
              <a:gd name="connsiteX6" fmla="*/ 247996 w 2107278"/>
              <a:gd name="connsiteY6" fmla="*/ 0 h 655321"/>
              <a:gd name="connsiteX7" fmla="*/ 247998 w 2107278"/>
              <a:gd name="connsiteY7" fmla="*/ 8 h 655321"/>
              <a:gd name="connsiteX8" fmla="*/ 247998 w 2107278"/>
              <a:gd name="connsiteY8" fmla="*/ 1 h 655321"/>
              <a:gd name="connsiteX9" fmla="*/ 1779618 w 2107278"/>
              <a:gd name="connsiteY9" fmla="*/ 1 h 655321"/>
              <a:gd name="connsiteX10" fmla="*/ 2107278 w 2107278"/>
              <a:gd name="connsiteY10" fmla="*/ 327661 h 655321"/>
              <a:gd name="connsiteX11" fmla="*/ 1779618 w 2107278"/>
              <a:gd name="connsiteY11" fmla="*/ 655321 h 655321"/>
              <a:gd name="connsiteX12" fmla="*/ 1779618 w 2107278"/>
              <a:gd name="connsiteY12" fmla="*/ 655321 h 655321"/>
              <a:gd name="connsiteX13" fmla="*/ 1779618 w 2107278"/>
              <a:gd name="connsiteY13" fmla="*/ 655321 h 655321"/>
            </a:gdLst>
            <a:ahLst/>
            <a:cxnLst/>
            <a:rect l="l" t="t" r="r" b="b"/>
            <a:pathLst>
              <a:path w="2107278" h="655321">
                <a:moveTo>
                  <a:pt x="1779618" y="655321"/>
                </a:moveTo>
                <a:lnTo>
                  <a:pt x="508187" y="655321"/>
                </a:lnTo>
                <a:cubicBezTo>
                  <a:pt x="432174" y="615521"/>
                  <a:pt x="397753" y="587152"/>
                  <a:pt x="337584" y="511157"/>
                </a:cubicBezTo>
                <a:cubicBezTo>
                  <a:pt x="301073" y="457992"/>
                  <a:pt x="290307" y="422609"/>
                  <a:pt x="282182" y="380238"/>
                </a:cubicBezTo>
                <a:cubicBezTo>
                  <a:pt x="245987" y="208889"/>
                  <a:pt x="179164" y="113614"/>
                  <a:pt x="55926" y="30356"/>
                </a:cubicBezTo>
                <a:lnTo>
                  <a:pt x="0" y="0"/>
                </a:lnTo>
                <a:lnTo>
                  <a:pt x="247996" y="0"/>
                </a:lnTo>
                <a:cubicBezTo>
                  <a:pt x="247997" y="3"/>
                  <a:pt x="247997" y="5"/>
                  <a:pt x="247998" y="8"/>
                </a:cubicBezTo>
                <a:lnTo>
                  <a:pt x="247998" y="1"/>
                </a:lnTo>
                <a:lnTo>
                  <a:pt x="1779618" y="1"/>
                </a:lnTo>
                <a:cubicBezTo>
                  <a:pt x="1960580" y="1"/>
                  <a:pt x="2107278" y="146699"/>
                  <a:pt x="2107278" y="327661"/>
                </a:cubicBezTo>
                <a:cubicBezTo>
                  <a:pt x="2107278" y="508623"/>
                  <a:pt x="1960580" y="655321"/>
                  <a:pt x="1779618" y="6553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56177" y="3944922"/>
            <a:ext cx="819180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答辩人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983164" y="3944922"/>
            <a:ext cx="819180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6339840" y="3867787"/>
            <a:ext cx="2560187" cy="491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9525" cap="sq">
            <a:solidFill>
              <a:schemeClr val="bg1"/>
            </a:solidFill>
            <a:miter/>
          </a:ln>
          <a:effectLst>
            <a:outerShdw blurRad="215900" dist="38100" dir="5400000" algn="t" rotWithShape="0">
              <a:srgbClr val="000000">
                <a:alpha val="17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341743" y="3867786"/>
            <a:ext cx="1520188" cy="491490"/>
          </a:xfrm>
          <a:custGeom>
            <a:avLst/>
            <a:gdLst>
              <a:gd name="connsiteX0" fmla="*/ 1779618 w 2107278"/>
              <a:gd name="connsiteY0" fmla="*/ 655321 h 655321"/>
              <a:gd name="connsiteX1" fmla="*/ 508187 w 2107278"/>
              <a:gd name="connsiteY1" fmla="*/ 655321 h 655321"/>
              <a:gd name="connsiteX2" fmla="*/ 337584 w 2107278"/>
              <a:gd name="connsiteY2" fmla="*/ 511157 h 655321"/>
              <a:gd name="connsiteX3" fmla="*/ 282182 w 2107278"/>
              <a:gd name="connsiteY3" fmla="*/ 380238 h 655321"/>
              <a:gd name="connsiteX4" fmla="*/ 55926 w 2107278"/>
              <a:gd name="connsiteY4" fmla="*/ 30356 h 655321"/>
              <a:gd name="connsiteX5" fmla="*/ 0 w 2107278"/>
              <a:gd name="connsiteY5" fmla="*/ 0 h 655321"/>
              <a:gd name="connsiteX6" fmla="*/ 247996 w 2107278"/>
              <a:gd name="connsiteY6" fmla="*/ 0 h 655321"/>
              <a:gd name="connsiteX7" fmla="*/ 247998 w 2107278"/>
              <a:gd name="connsiteY7" fmla="*/ 8 h 655321"/>
              <a:gd name="connsiteX8" fmla="*/ 247998 w 2107278"/>
              <a:gd name="connsiteY8" fmla="*/ 1 h 655321"/>
              <a:gd name="connsiteX9" fmla="*/ 1779618 w 2107278"/>
              <a:gd name="connsiteY9" fmla="*/ 1 h 655321"/>
              <a:gd name="connsiteX10" fmla="*/ 2107278 w 2107278"/>
              <a:gd name="connsiteY10" fmla="*/ 327661 h 655321"/>
              <a:gd name="connsiteX11" fmla="*/ 1779618 w 2107278"/>
              <a:gd name="connsiteY11" fmla="*/ 655321 h 655321"/>
              <a:gd name="connsiteX12" fmla="*/ 1779618 w 2107278"/>
              <a:gd name="connsiteY12" fmla="*/ 655321 h 655321"/>
              <a:gd name="connsiteX13" fmla="*/ 1779618 w 2107278"/>
              <a:gd name="connsiteY13" fmla="*/ 655321 h 655321"/>
            </a:gdLst>
            <a:ahLst/>
            <a:cxnLst/>
            <a:rect l="l" t="t" r="r" b="b"/>
            <a:pathLst>
              <a:path w="2107278" h="655321">
                <a:moveTo>
                  <a:pt x="1779618" y="655321"/>
                </a:moveTo>
                <a:lnTo>
                  <a:pt x="508187" y="655321"/>
                </a:lnTo>
                <a:cubicBezTo>
                  <a:pt x="432174" y="615521"/>
                  <a:pt x="397753" y="587152"/>
                  <a:pt x="337584" y="511157"/>
                </a:cubicBezTo>
                <a:cubicBezTo>
                  <a:pt x="301073" y="457992"/>
                  <a:pt x="290307" y="422609"/>
                  <a:pt x="282182" y="380238"/>
                </a:cubicBezTo>
                <a:cubicBezTo>
                  <a:pt x="245987" y="208889"/>
                  <a:pt x="179164" y="113614"/>
                  <a:pt x="55926" y="30356"/>
                </a:cubicBezTo>
                <a:lnTo>
                  <a:pt x="0" y="0"/>
                </a:lnTo>
                <a:lnTo>
                  <a:pt x="247996" y="0"/>
                </a:lnTo>
                <a:cubicBezTo>
                  <a:pt x="247997" y="3"/>
                  <a:pt x="247997" y="5"/>
                  <a:pt x="247998" y="8"/>
                </a:cubicBezTo>
                <a:lnTo>
                  <a:pt x="247998" y="1"/>
                </a:lnTo>
                <a:lnTo>
                  <a:pt x="1779618" y="1"/>
                </a:lnTo>
                <a:cubicBezTo>
                  <a:pt x="1960580" y="1"/>
                  <a:pt x="2107278" y="146699"/>
                  <a:pt x="2107278" y="327661"/>
                </a:cubicBezTo>
                <a:cubicBezTo>
                  <a:pt x="2107278" y="508623"/>
                  <a:pt x="1960580" y="655321"/>
                  <a:pt x="1779618" y="6553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43217" y="3944922"/>
            <a:ext cx="819180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  间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70204" y="3944922"/>
            <a:ext cx="819180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67030" y="1314305"/>
            <a:ext cx="8057941" cy="22670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854632" y="559678"/>
            <a:ext cx="2664267" cy="46902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073727" y="638280"/>
            <a:ext cx="1794394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635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1023899" y="732363"/>
            <a:ext cx="200362" cy="123652"/>
            <a:chOff x="11023899" y="732363"/>
            <a:chExt cx="200362" cy="123652"/>
          </a:xfrm>
        </p:grpSpPr>
        <p:sp>
          <p:nvSpPr>
            <p:cNvPr id="19" name="标题 1"/>
            <p:cNvSpPr txBox="1"/>
            <p:nvPr/>
          </p:nvSpPr>
          <p:spPr>
            <a:xfrm>
              <a:off x="11052522" y="732363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1052522" y="84234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1023899" y="78735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 flipH="1">
            <a:off x="10480351" y="6235700"/>
            <a:ext cx="1038549" cy="143526"/>
          </a:xfrm>
          <a:custGeom>
            <a:avLst/>
            <a:gdLst>
              <a:gd name="connsiteX0" fmla="*/ 34289996 w 35242500"/>
              <a:gd name="connsiteY0" fmla="*/ 6350 h 4870450"/>
              <a:gd name="connsiteX1" fmla="*/ 35035760 w 35242500"/>
              <a:gd name="connsiteY1" fmla="*/ 6350 h 4870450"/>
              <a:gd name="connsiteX2" fmla="*/ 35043164 w 35242500"/>
              <a:gd name="connsiteY2" fmla="*/ 68860 h 4870450"/>
              <a:gd name="connsiteX3" fmla="*/ 35210300 w 35242500"/>
              <a:gd name="connsiteY3" fmla="*/ 298450 h 4870450"/>
              <a:gd name="connsiteX4" fmla="*/ 35242500 w 35242500"/>
              <a:gd name="connsiteY4" fmla="*/ 298450 h 4870450"/>
              <a:gd name="connsiteX5" fmla="*/ 35242500 w 35242500"/>
              <a:gd name="connsiteY5" fmla="*/ 984250 h 4870450"/>
              <a:gd name="connsiteX6" fmla="*/ 35210340 w 35242500"/>
              <a:gd name="connsiteY6" fmla="*/ 984250 h 4870450"/>
              <a:gd name="connsiteX7" fmla="*/ 35043208 w 35242500"/>
              <a:gd name="connsiteY7" fmla="*/ 1100690 h 4870450"/>
              <a:gd name="connsiteX8" fmla="*/ 34918456 w 35242500"/>
              <a:gd name="connsiteY8" fmla="*/ 1209767 h 4870450"/>
              <a:gd name="connsiteX9" fmla="*/ 34701160 w 35242500"/>
              <a:gd name="connsiteY9" fmla="*/ 1371600 h 4870450"/>
              <a:gd name="connsiteX10" fmla="*/ 34524568 w 35242500"/>
              <a:gd name="connsiteY10" fmla="*/ 1524000 h 4870450"/>
              <a:gd name="connsiteX11" fmla="*/ 34313796 w 35242500"/>
              <a:gd name="connsiteY11" fmla="*/ 1697700 h 4870450"/>
              <a:gd name="connsiteX12" fmla="*/ 34122116 w 35242500"/>
              <a:gd name="connsiteY12" fmla="*/ 1842427 h 4870450"/>
              <a:gd name="connsiteX13" fmla="*/ 33930276 w 35242500"/>
              <a:gd name="connsiteY13" fmla="*/ 1995858 h 4870450"/>
              <a:gd name="connsiteX14" fmla="*/ 33862572 w 35242500"/>
              <a:gd name="connsiteY14" fmla="*/ 2066782 h 4870450"/>
              <a:gd name="connsiteX15" fmla="*/ 33603584 w 35242500"/>
              <a:gd name="connsiteY15" fmla="*/ 2229752 h 4870450"/>
              <a:gd name="connsiteX16" fmla="*/ 33458416 w 35242500"/>
              <a:gd name="connsiteY16" fmla="*/ 2348976 h 4870450"/>
              <a:gd name="connsiteX17" fmla="*/ 33464148 w 35242500"/>
              <a:gd name="connsiteY17" fmla="*/ 2532598 h 4870450"/>
              <a:gd name="connsiteX18" fmla="*/ 33606228 w 35242500"/>
              <a:gd name="connsiteY18" fmla="*/ 2650941 h 4870450"/>
              <a:gd name="connsiteX19" fmla="*/ 33804132 w 35242500"/>
              <a:gd name="connsiteY19" fmla="*/ 2775343 h 4870450"/>
              <a:gd name="connsiteX20" fmla="*/ 33934396 w 35242500"/>
              <a:gd name="connsiteY20" fmla="*/ 2895600 h 4870450"/>
              <a:gd name="connsiteX21" fmla="*/ 33973848 w 35242500"/>
              <a:gd name="connsiteY21" fmla="*/ 2958695 h 4870450"/>
              <a:gd name="connsiteX22" fmla="*/ 34078620 w 35242500"/>
              <a:gd name="connsiteY22" fmla="*/ 3017126 h 4870450"/>
              <a:gd name="connsiteX23" fmla="*/ 34321536 w 35242500"/>
              <a:gd name="connsiteY23" fmla="*/ 3175173 h 4870450"/>
              <a:gd name="connsiteX24" fmla="*/ 34530524 w 35242500"/>
              <a:gd name="connsiteY24" fmla="*/ 3339013 h 4870450"/>
              <a:gd name="connsiteX25" fmla="*/ 34725528 w 35242500"/>
              <a:gd name="connsiteY25" fmla="*/ 3517597 h 4870450"/>
              <a:gd name="connsiteX26" fmla="*/ 34829748 w 35242500"/>
              <a:gd name="connsiteY26" fmla="*/ 3605574 h 4870450"/>
              <a:gd name="connsiteX27" fmla="*/ 35050772 w 35242500"/>
              <a:gd name="connsiteY27" fmla="*/ 3771282 h 4870450"/>
              <a:gd name="connsiteX28" fmla="*/ 35210340 w 35242500"/>
              <a:gd name="connsiteY28" fmla="*/ 3892550 h 4870450"/>
              <a:gd name="connsiteX29" fmla="*/ 35242500 w 35242500"/>
              <a:gd name="connsiteY29" fmla="*/ 3892550 h 4870450"/>
              <a:gd name="connsiteX30" fmla="*/ 35242500 w 35242500"/>
              <a:gd name="connsiteY30" fmla="*/ 4578350 h 4870450"/>
              <a:gd name="connsiteX31" fmla="*/ 35210300 w 35242500"/>
              <a:gd name="connsiteY31" fmla="*/ 4578350 h 4870450"/>
              <a:gd name="connsiteX32" fmla="*/ 35043164 w 35242500"/>
              <a:gd name="connsiteY32" fmla="*/ 4807940 h 4870450"/>
              <a:gd name="connsiteX33" fmla="*/ 35035760 w 35242500"/>
              <a:gd name="connsiteY33" fmla="*/ 4870450 h 4870450"/>
              <a:gd name="connsiteX34" fmla="*/ 34289996 w 35242500"/>
              <a:gd name="connsiteY34" fmla="*/ 4870450 h 4870450"/>
              <a:gd name="connsiteX35" fmla="*/ 34289996 w 35242500"/>
              <a:gd name="connsiteY35" fmla="*/ 4821363 h 4870450"/>
              <a:gd name="connsiteX36" fmla="*/ 34140124 w 35242500"/>
              <a:gd name="connsiteY36" fmla="*/ 4672619 h 4870450"/>
              <a:gd name="connsiteX37" fmla="*/ 34035200 w 35242500"/>
              <a:gd name="connsiteY37" fmla="*/ 4634593 h 4870450"/>
              <a:gd name="connsiteX38" fmla="*/ 33986160 w 35242500"/>
              <a:gd name="connsiteY38" fmla="*/ 4546611 h 4870450"/>
              <a:gd name="connsiteX39" fmla="*/ 33781996 w 35242500"/>
              <a:gd name="connsiteY39" fmla="*/ 4395525 h 4870450"/>
              <a:gd name="connsiteX40" fmla="*/ 33577296 w 35242500"/>
              <a:gd name="connsiteY40" fmla="*/ 4233482 h 4870450"/>
              <a:gd name="connsiteX41" fmla="*/ 33443948 w 35242500"/>
              <a:gd name="connsiteY41" fmla="*/ 4134432 h 4870450"/>
              <a:gd name="connsiteX42" fmla="*/ 33206868 w 35242500"/>
              <a:gd name="connsiteY42" fmla="*/ 3952825 h 4870450"/>
              <a:gd name="connsiteX43" fmla="*/ 32974912 w 35242500"/>
              <a:gd name="connsiteY43" fmla="*/ 3787192 h 4870450"/>
              <a:gd name="connsiteX44" fmla="*/ 32875440 w 35242500"/>
              <a:gd name="connsiteY44" fmla="*/ 3677813 h 4870450"/>
              <a:gd name="connsiteX45" fmla="*/ 32768128 w 35242500"/>
              <a:gd name="connsiteY45" fmla="*/ 3556222 h 4870450"/>
              <a:gd name="connsiteX46" fmla="*/ 32654052 w 35242500"/>
              <a:gd name="connsiteY46" fmla="*/ 3516916 h 4870450"/>
              <a:gd name="connsiteX47" fmla="*/ 32568328 w 35242500"/>
              <a:gd name="connsiteY47" fmla="*/ 3462272 h 4870450"/>
              <a:gd name="connsiteX48" fmla="*/ 32537396 w 35242500"/>
              <a:gd name="connsiteY48" fmla="*/ 3400428 h 4870450"/>
              <a:gd name="connsiteX49" fmla="*/ 32382680 w 35242500"/>
              <a:gd name="connsiteY49" fmla="*/ 3277386 h 4870450"/>
              <a:gd name="connsiteX50" fmla="*/ 32272792 w 35242500"/>
              <a:gd name="connsiteY50" fmla="*/ 3241329 h 4870450"/>
              <a:gd name="connsiteX51" fmla="*/ 32164840 w 35242500"/>
              <a:gd name="connsiteY51" fmla="*/ 3150358 h 4870450"/>
              <a:gd name="connsiteX52" fmla="*/ 31912016 w 35242500"/>
              <a:gd name="connsiteY52" fmla="*/ 2951457 h 4870450"/>
              <a:gd name="connsiteX53" fmla="*/ 31719000 w 35242500"/>
              <a:gd name="connsiteY53" fmla="*/ 2767463 h 4870450"/>
              <a:gd name="connsiteX54" fmla="*/ 31546372 w 35242500"/>
              <a:gd name="connsiteY54" fmla="*/ 2635135 h 4870450"/>
              <a:gd name="connsiteX55" fmla="*/ 31473848 w 35242500"/>
              <a:gd name="connsiteY55" fmla="*/ 2597451 h 4870450"/>
              <a:gd name="connsiteX56" fmla="*/ 31407240 w 35242500"/>
              <a:gd name="connsiteY56" fmla="*/ 2425700 h 4870450"/>
              <a:gd name="connsiteX57" fmla="*/ 31472152 w 35242500"/>
              <a:gd name="connsiteY57" fmla="*/ 2280929 h 4870450"/>
              <a:gd name="connsiteX58" fmla="*/ 31563604 w 35242500"/>
              <a:gd name="connsiteY58" fmla="*/ 2224202 h 4870450"/>
              <a:gd name="connsiteX59" fmla="*/ 31727460 w 35242500"/>
              <a:gd name="connsiteY59" fmla="*/ 2084155 h 4870450"/>
              <a:gd name="connsiteX60" fmla="*/ 31923320 w 35242500"/>
              <a:gd name="connsiteY60" fmla="*/ 1917110 h 4870450"/>
              <a:gd name="connsiteX61" fmla="*/ 32097852 w 35242500"/>
              <a:gd name="connsiteY61" fmla="*/ 1792128 h 4870450"/>
              <a:gd name="connsiteX62" fmla="*/ 32285932 w 35242500"/>
              <a:gd name="connsiteY62" fmla="*/ 1615920 h 4870450"/>
              <a:gd name="connsiteX63" fmla="*/ 32382760 w 35242500"/>
              <a:gd name="connsiteY63" fmla="*/ 1586802 h 4870450"/>
              <a:gd name="connsiteX64" fmla="*/ 32549452 w 35242500"/>
              <a:gd name="connsiteY64" fmla="*/ 1449130 h 4870450"/>
              <a:gd name="connsiteX65" fmla="*/ 32682464 w 35242500"/>
              <a:gd name="connsiteY65" fmla="*/ 1346989 h 4870450"/>
              <a:gd name="connsiteX66" fmla="*/ 32870436 w 35242500"/>
              <a:gd name="connsiteY66" fmla="*/ 1191942 h 4870450"/>
              <a:gd name="connsiteX67" fmla="*/ 33067280 w 35242500"/>
              <a:gd name="connsiteY67" fmla="*/ 1036571 h 4870450"/>
              <a:gd name="connsiteX68" fmla="*/ 33181580 w 35242500"/>
              <a:gd name="connsiteY68" fmla="*/ 944761 h 4870450"/>
              <a:gd name="connsiteX69" fmla="*/ 33406996 w 35242500"/>
              <a:gd name="connsiteY69" fmla="*/ 736600 h 4870450"/>
              <a:gd name="connsiteX70" fmla="*/ 33667700 w 35242500"/>
              <a:gd name="connsiteY70" fmla="*/ 514884 h 4870450"/>
              <a:gd name="connsiteX71" fmla="*/ 33781996 w 35242500"/>
              <a:gd name="connsiteY71" fmla="*/ 455870 h 4870450"/>
              <a:gd name="connsiteX72" fmla="*/ 33989476 w 35242500"/>
              <a:gd name="connsiteY72" fmla="*/ 326122 h 4870450"/>
              <a:gd name="connsiteX73" fmla="*/ 34152896 w 35242500"/>
              <a:gd name="connsiteY73" fmla="*/ 190760 h 4870450"/>
              <a:gd name="connsiteX74" fmla="*/ 34251320 w 35242500"/>
              <a:gd name="connsiteY74" fmla="*/ 150937 h 4870450"/>
              <a:gd name="connsiteX75" fmla="*/ 34289996 w 35242500"/>
              <a:gd name="connsiteY75" fmla="*/ 62371 h 4870450"/>
              <a:gd name="connsiteX76" fmla="*/ 21640800 w 35242500"/>
              <a:gd name="connsiteY76" fmla="*/ 6350 h 4870450"/>
              <a:gd name="connsiteX77" fmla="*/ 22352000 w 35242500"/>
              <a:gd name="connsiteY77" fmla="*/ 6350 h 4870450"/>
              <a:gd name="connsiteX78" fmla="*/ 22352000 w 35242500"/>
              <a:gd name="connsiteY78" fmla="*/ 49417 h 4870450"/>
              <a:gd name="connsiteX79" fmla="*/ 22402454 w 35242500"/>
              <a:gd name="connsiteY79" fmla="*/ 153541 h 4870450"/>
              <a:gd name="connsiteX80" fmla="*/ 22461424 w 35242500"/>
              <a:gd name="connsiteY80" fmla="*/ 278748 h 4870450"/>
              <a:gd name="connsiteX81" fmla="*/ 22616516 w 35242500"/>
              <a:gd name="connsiteY81" fmla="*/ 493261 h 4870450"/>
              <a:gd name="connsiteX82" fmla="*/ 22709444 w 35242500"/>
              <a:gd name="connsiteY82" fmla="*/ 569005 h 4870450"/>
              <a:gd name="connsiteX83" fmla="*/ 22707036 w 35242500"/>
              <a:gd name="connsiteY83" fmla="*/ 850645 h 4870450"/>
              <a:gd name="connsiteX84" fmla="*/ 22594486 w 35242500"/>
              <a:gd name="connsiteY84" fmla="*/ 935496 h 4870450"/>
              <a:gd name="connsiteX85" fmla="*/ 22407340 w 35242500"/>
              <a:gd name="connsiteY85" fmla="*/ 1094668 h 4870450"/>
              <a:gd name="connsiteX86" fmla="*/ 22333562 w 35242500"/>
              <a:gd name="connsiteY86" fmla="*/ 1180639 h 4870450"/>
              <a:gd name="connsiteX87" fmla="*/ 22224612 w 35242500"/>
              <a:gd name="connsiteY87" fmla="*/ 1240740 h 4870450"/>
              <a:gd name="connsiteX88" fmla="*/ 22105828 w 35242500"/>
              <a:gd name="connsiteY88" fmla="*/ 1308836 h 4870450"/>
              <a:gd name="connsiteX89" fmla="*/ 22006752 w 35242500"/>
              <a:gd name="connsiteY89" fmla="*/ 1397000 h 4870450"/>
              <a:gd name="connsiteX90" fmla="*/ 21782992 w 35242500"/>
              <a:gd name="connsiteY90" fmla="*/ 1566822 h 4870450"/>
              <a:gd name="connsiteX91" fmla="*/ 21608628 w 35242500"/>
              <a:gd name="connsiteY91" fmla="*/ 1701757 h 4870450"/>
              <a:gd name="connsiteX92" fmla="*/ 21475700 w 35242500"/>
              <a:gd name="connsiteY92" fmla="*/ 1797957 h 4870450"/>
              <a:gd name="connsiteX93" fmla="*/ 21259574 w 35242500"/>
              <a:gd name="connsiteY93" fmla="*/ 1967460 h 4870450"/>
              <a:gd name="connsiteX94" fmla="*/ 21183374 w 35242500"/>
              <a:gd name="connsiteY94" fmla="*/ 2053758 h 4870450"/>
              <a:gd name="connsiteX95" fmla="*/ 20967856 w 35242500"/>
              <a:gd name="connsiteY95" fmla="*/ 2209575 h 4870450"/>
              <a:gd name="connsiteX96" fmla="*/ 20850634 w 35242500"/>
              <a:gd name="connsiteY96" fmla="*/ 2318542 h 4870450"/>
              <a:gd name="connsiteX97" fmla="*/ 20726400 w 35242500"/>
              <a:gd name="connsiteY97" fmla="*/ 2437517 h 4870450"/>
              <a:gd name="connsiteX98" fmla="*/ 20830542 w 35242500"/>
              <a:gd name="connsiteY98" fmla="*/ 2545413 h 4870450"/>
              <a:gd name="connsiteX99" fmla="*/ 20948650 w 35242500"/>
              <a:gd name="connsiteY99" fmla="*/ 2650842 h 4870450"/>
              <a:gd name="connsiteX100" fmla="*/ 21069300 w 35242500"/>
              <a:gd name="connsiteY100" fmla="*/ 2745566 h 4870450"/>
              <a:gd name="connsiteX101" fmla="*/ 21259574 w 35242500"/>
              <a:gd name="connsiteY101" fmla="*/ 2883940 h 4870450"/>
              <a:gd name="connsiteX102" fmla="*/ 21463000 w 35242500"/>
              <a:gd name="connsiteY102" fmla="*/ 3048725 h 4870450"/>
              <a:gd name="connsiteX103" fmla="*/ 21616070 w 35242500"/>
              <a:gd name="connsiteY103" fmla="*/ 3176382 h 4870450"/>
              <a:gd name="connsiteX104" fmla="*/ 21765202 w 35242500"/>
              <a:gd name="connsiteY104" fmla="*/ 3302143 h 4870450"/>
              <a:gd name="connsiteX105" fmla="*/ 22015878 w 35242500"/>
              <a:gd name="connsiteY105" fmla="*/ 3467166 h 4870450"/>
              <a:gd name="connsiteX106" fmla="*/ 22202260 w 35242500"/>
              <a:gd name="connsiteY106" fmla="*/ 3612332 h 4870450"/>
              <a:gd name="connsiteX107" fmla="*/ 22407340 w 35242500"/>
              <a:gd name="connsiteY107" fmla="*/ 3782132 h 4870450"/>
              <a:gd name="connsiteX108" fmla="*/ 22588700 w 35242500"/>
              <a:gd name="connsiteY108" fmla="*/ 3934892 h 4870450"/>
              <a:gd name="connsiteX109" fmla="*/ 22706144 w 35242500"/>
              <a:gd name="connsiteY109" fmla="*/ 4017976 h 4870450"/>
              <a:gd name="connsiteX110" fmla="*/ 22727304 w 35242500"/>
              <a:gd name="connsiteY110" fmla="*/ 4238230 h 4870450"/>
              <a:gd name="connsiteX111" fmla="*/ 22593300 w 35242500"/>
              <a:gd name="connsiteY111" fmla="*/ 4375286 h 4870450"/>
              <a:gd name="connsiteX112" fmla="*/ 22470800 w 35242500"/>
              <a:gd name="connsiteY112" fmla="*/ 4582088 h 4870450"/>
              <a:gd name="connsiteX113" fmla="*/ 22402340 w 35242500"/>
              <a:gd name="connsiteY113" fmla="*/ 4724994 h 4870450"/>
              <a:gd name="connsiteX114" fmla="*/ 22352000 w 35242500"/>
              <a:gd name="connsiteY114" fmla="*/ 4830348 h 4870450"/>
              <a:gd name="connsiteX115" fmla="*/ 22352000 w 35242500"/>
              <a:gd name="connsiteY115" fmla="*/ 4870450 h 4870450"/>
              <a:gd name="connsiteX116" fmla="*/ 21640800 w 35242500"/>
              <a:gd name="connsiteY116" fmla="*/ 4870450 h 4870450"/>
              <a:gd name="connsiteX117" fmla="*/ 21640800 w 35242500"/>
              <a:gd name="connsiteY117" fmla="*/ 4821864 h 4870450"/>
              <a:gd name="connsiteX118" fmla="*/ 21485400 w 35242500"/>
              <a:gd name="connsiteY118" fmla="*/ 4688025 h 4870450"/>
              <a:gd name="connsiteX119" fmla="*/ 21327516 w 35242500"/>
              <a:gd name="connsiteY119" fmla="*/ 4587227 h 4870450"/>
              <a:gd name="connsiteX120" fmla="*/ 21111990 w 35242500"/>
              <a:gd name="connsiteY120" fmla="*/ 4417116 h 4870450"/>
              <a:gd name="connsiteX121" fmla="*/ 20861686 w 35242500"/>
              <a:gd name="connsiteY121" fmla="*/ 4210050 h 4870450"/>
              <a:gd name="connsiteX122" fmla="*/ 20637652 w 35242500"/>
              <a:gd name="connsiteY122" fmla="*/ 4059122 h 4870450"/>
              <a:gd name="connsiteX123" fmla="*/ 20548752 w 35242500"/>
              <a:gd name="connsiteY123" fmla="*/ 3956515 h 4870450"/>
              <a:gd name="connsiteX124" fmla="*/ 20365366 w 35242500"/>
              <a:gd name="connsiteY124" fmla="*/ 3816540 h 4870450"/>
              <a:gd name="connsiteX125" fmla="*/ 20211336 w 35242500"/>
              <a:gd name="connsiteY125" fmla="*/ 3679311 h 4870450"/>
              <a:gd name="connsiteX126" fmla="*/ 20034250 w 35242500"/>
              <a:gd name="connsiteY126" fmla="*/ 3548753 h 4870450"/>
              <a:gd name="connsiteX127" fmla="*/ 19858044 w 35242500"/>
              <a:gd name="connsiteY127" fmla="*/ 3437339 h 4870450"/>
              <a:gd name="connsiteX128" fmla="*/ 19584892 w 35242500"/>
              <a:gd name="connsiteY128" fmla="*/ 3225800 h 4870450"/>
              <a:gd name="connsiteX129" fmla="*/ 19448200 w 35242500"/>
              <a:gd name="connsiteY129" fmla="*/ 3111500 h 4870450"/>
              <a:gd name="connsiteX130" fmla="*/ 19277594 w 35242500"/>
              <a:gd name="connsiteY130" fmla="*/ 2959978 h 4870450"/>
              <a:gd name="connsiteX131" fmla="*/ 19108538 w 35242500"/>
              <a:gd name="connsiteY131" fmla="*/ 2826564 h 4870450"/>
              <a:gd name="connsiteX132" fmla="*/ 18944206 w 35242500"/>
              <a:gd name="connsiteY132" fmla="*/ 2674068 h 4870450"/>
              <a:gd name="connsiteX133" fmla="*/ 18836838 w 35242500"/>
              <a:gd name="connsiteY133" fmla="*/ 2618831 h 4870450"/>
              <a:gd name="connsiteX134" fmla="*/ 18797332 w 35242500"/>
              <a:gd name="connsiteY134" fmla="*/ 2311400 h 4870450"/>
              <a:gd name="connsiteX135" fmla="*/ 18944206 w 35242500"/>
              <a:gd name="connsiteY135" fmla="*/ 2202732 h 4870450"/>
              <a:gd name="connsiteX136" fmla="*/ 19045108 w 35242500"/>
              <a:gd name="connsiteY136" fmla="*/ 2141863 h 4870450"/>
              <a:gd name="connsiteX137" fmla="*/ 19261268 w 35242500"/>
              <a:gd name="connsiteY137" fmla="*/ 1923478 h 4870450"/>
              <a:gd name="connsiteX138" fmla="*/ 19375088 w 35242500"/>
              <a:gd name="connsiteY138" fmla="*/ 1850019 h 4870450"/>
              <a:gd name="connsiteX139" fmla="*/ 19627940 w 35242500"/>
              <a:gd name="connsiteY139" fmla="*/ 1611772 h 4870450"/>
              <a:gd name="connsiteX140" fmla="*/ 19831050 w 35242500"/>
              <a:gd name="connsiteY140" fmla="*/ 1444621 h 4870450"/>
              <a:gd name="connsiteX141" fmla="*/ 20058938 w 35242500"/>
              <a:gd name="connsiteY141" fmla="*/ 1314609 h 4870450"/>
              <a:gd name="connsiteX142" fmla="*/ 20222998 w 35242500"/>
              <a:gd name="connsiteY142" fmla="*/ 1183639 h 4870450"/>
              <a:gd name="connsiteX143" fmla="*/ 20382038 w 35242500"/>
              <a:gd name="connsiteY143" fmla="*/ 1047938 h 4870450"/>
              <a:gd name="connsiteX144" fmla="*/ 20560928 w 35242500"/>
              <a:gd name="connsiteY144" fmla="*/ 892352 h 4870450"/>
              <a:gd name="connsiteX145" fmla="*/ 20735116 w 35242500"/>
              <a:gd name="connsiteY145" fmla="*/ 757423 h 4870450"/>
              <a:gd name="connsiteX146" fmla="*/ 20836716 w 35242500"/>
              <a:gd name="connsiteY146" fmla="*/ 686833 h 4870450"/>
              <a:gd name="connsiteX147" fmla="*/ 21110632 w 35242500"/>
              <a:gd name="connsiteY147" fmla="*/ 460344 h 4870450"/>
              <a:gd name="connsiteX148" fmla="*/ 21263180 w 35242500"/>
              <a:gd name="connsiteY148" fmla="*/ 353421 h 4870450"/>
              <a:gd name="connsiteX149" fmla="*/ 21481268 w 35242500"/>
              <a:gd name="connsiteY149" fmla="*/ 176074 h 4870450"/>
              <a:gd name="connsiteX150" fmla="*/ 21640800 w 35242500"/>
              <a:gd name="connsiteY150" fmla="*/ 54936 h 4870450"/>
              <a:gd name="connsiteX151" fmla="*/ 15379700 w 35242500"/>
              <a:gd name="connsiteY151" fmla="*/ 6350 h 4870450"/>
              <a:gd name="connsiteX152" fmla="*/ 16125696 w 35242500"/>
              <a:gd name="connsiteY152" fmla="*/ 6350 h 4870450"/>
              <a:gd name="connsiteX153" fmla="*/ 16131932 w 35242500"/>
              <a:gd name="connsiteY153" fmla="*/ 61677 h 4870450"/>
              <a:gd name="connsiteX154" fmla="*/ 16310848 w 35242500"/>
              <a:gd name="connsiteY154" fmla="*/ 367808 h 4870450"/>
              <a:gd name="connsiteX155" fmla="*/ 16446500 w 35242500"/>
              <a:gd name="connsiteY155" fmla="*/ 710882 h 4870450"/>
              <a:gd name="connsiteX156" fmla="*/ 16385588 w 35242500"/>
              <a:gd name="connsiteY156" fmla="*/ 932065 h 4870450"/>
              <a:gd name="connsiteX157" fmla="*/ 16292436 w 35242500"/>
              <a:gd name="connsiteY157" fmla="*/ 959647 h 4870450"/>
              <a:gd name="connsiteX158" fmla="*/ 16140042 w 35242500"/>
              <a:gd name="connsiteY158" fmla="*/ 1101834 h 4870450"/>
              <a:gd name="connsiteX159" fmla="*/ 16073314 w 35242500"/>
              <a:gd name="connsiteY159" fmla="*/ 1190065 h 4870450"/>
              <a:gd name="connsiteX160" fmla="*/ 15982948 w 35242500"/>
              <a:gd name="connsiteY160" fmla="*/ 1220353 h 4870450"/>
              <a:gd name="connsiteX161" fmla="*/ 15793514 w 35242500"/>
              <a:gd name="connsiteY161" fmla="*/ 1382204 h 4870450"/>
              <a:gd name="connsiteX162" fmla="*/ 15625308 w 35242500"/>
              <a:gd name="connsiteY162" fmla="*/ 1517650 h 4870450"/>
              <a:gd name="connsiteX163" fmla="*/ 15398748 w 35242500"/>
              <a:gd name="connsiteY163" fmla="*/ 1691385 h 4870450"/>
              <a:gd name="connsiteX164" fmla="*/ 15196842 w 35242500"/>
              <a:gd name="connsiteY164" fmla="*/ 1840164 h 4870450"/>
              <a:gd name="connsiteX165" fmla="*/ 15009336 w 35242500"/>
              <a:gd name="connsiteY165" fmla="*/ 1988916 h 4870450"/>
              <a:gd name="connsiteX166" fmla="*/ 14950444 w 35242500"/>
              <a:gd name="connsiteY166" fmla="*/ 2067506 h 4870450"/>
              <a:gd name="connsiteX167" fmla="*/ 14687166 w 35242500"/>
              <a:gd name="connsiteY167" fmla="*/ 2236655 h 4870450"/>
              <a:gd name="connsiteX168" fmla="*/ 14562902 w 35242500"/>
              <a:gd name="connsiteY168" fmla="*/ 2342094 h 4870450"/>
              <a:gd name="connsiteX169" fmla="*/ 14559152 w 35242500"/>
              <a:gd name="connsiteY169" fmla="*/ 2534188 h 4870450"/>
              <a:gd name="connsiteX170" fmla="*/ 14690160 w 35242500"/>
              <a:gd name="connsiteY170" fmla="*/ 2644826 h 4870450"/>
              <a:gd name="connsiteX171" fmla="*/ 14870632 w 35242500"/>
              <a:gd name="connsiteY171" fmla="*/ 2769415 h 4870450"/>
              <a:gd name="connsiteX172" fmla="*/ 15026628 w 35242500"/>
              <a:gd name="connsiteY172" fmla="*/ 2905014 h 4870450"/>
              <a:gd name="connsiteX173" fmla="*/ 15201900 w 35242500"/>
              <a:gd name="connsiteY173" fmla="*/ 3022316 h 4870450"/>
              <a:gd name="connsiteX174" fmla="*/ 15398748 w 35242500"/>
              <a:gd name="connsiteY174" fmla="*/ 3159915 h 4870450"/>
              <a:gd name="connsiteX175" fmla="*/ 15612988 w 35242500"/>
              <a:gd name="connsiteY175" fmla="*/ 3327410 h 4870450"/>
              <a:gd name="connsiteX176" fmla="*/ 15815412 w 35242500"/>
              <a:gd name="connsiteY176" fmla="*/ 3517858 h 4870450"/>
              <a:gd name="connsiteX177" fmla="*/ 15932148 w 35242500"/>
              <a:gd name="connsiteY177" fmla="*/ 3610214 h 4870450"/>
              <a:gd name="connsiteX178" fmla="*/ 16135948 w 35242500"/>
              <a:gd name="connsiteY178" fmla="*/ 3766805 h 4870450"/>
              <a:gd name="connsiteX179" fmla="*/ 16282754 w 35242500"/>
              <a:gd name="connsiteY179" fmla="*/ 3900182 h 4870450"/>
              <a:gd name="connsiteX180" fmla="*/ 16440078 w 35242500"/>
              <a:gd name="connsiteY180" fmla="*/ 4169501 h 4870450"/>
              <a:gd name="connsiteX181" fmla="*/ 16310848 w 35242500"/>
              <a:gd name="connsiteY181" fmla="*/ 4508991 h 4870450"/>
              <a:gd name="connsiteX182" fmla="*/ 16131932 w 35242500"/>
              <a:gd name="connsiteY182" fmla="*/ 4815123 h 4870450"/>
              <a:gd name="connsiteX183" fmla="*/ 16125696 w 35242500"/>
              <a:gd name="connsiteY183" fmla="*/ 4870450 h 4870450"/>
              <a:gd name="connsiteX184" fmla="*/ 15379700 w 35242500"/>
              <a:gd name="connsiteY184" fmla="*/ 4870450 h 4870450"/>
              <a:gd name="connsiteX185" fmla="*/ 15379700 w 35242500"/>
              <a:gd name="connsiteY185" fmla="*/ 4826598 h 4870450"/>
              <a:gd name="connsiteX186" fmla="*/ 15170372 w 35242500"/>
              <a:gd name="connsiteY186" fmla="*/ 4650067 h 4870450"/>
              <a:gd name="connsiteX187" fmla="*/ 15074900 w 35242500"/>
              <a:gd name="connsiteY187" fmla="*/ 4546600 h 4870450"/>
              <a:gd name="connsiteX188" fmla="*/ 14966728 w 35242500"/>
              <a:gd name="connsiteY188" fmla="*/ 4430495 h 4870450"/>
              <a:gd name="connsiteX189" fmla="*/ 14853284 w 35242500"/>
              <a:gd name="connsiteY189" fmla="*/ 4393965 h 4870450"/>
              <a:gd name="connsiteX190" fmla="*/ 14678500 w 35242500"/>
              <a:gd name="connsiteY190" fmla="*/ 4245302 h 4870450"/>
              <a:gd name="connsiteX191" fmla="*/ 14513400 w 35242500"/>
              <a:gd name="connsiteY191" fmla="*/ 4129046 h 4870450"/>
              <a:gd name="connsiteX192" fmla="*/ 14285072 w 35242500"/>
              <a:gd name="connsiteY192" fmla="*/ 3942838 h 4870450"/>
              <a:gd name="connsiteX193" fmla="*/ 14125856 w 35242500"/>
              <a:gd name="connsiteY193" fmla="*/ 3811973 h 4870450"/>
              <a:gd name="connsiteX194" fmla="*/ 13957044 w 35242500"/>
              <a:gd name="connsiteY194" fmla="*/ 3669149 h 4870450"/>
              <a:gd name="connsiteX195" fmla="*/ 13766800 w 35242500"/>
              <a:gd name="connsiteY195" fmla="*/ 3518765 h 4870450"/>
              <a:gd name="connsiteX196" fmla="*/ 13674126 w 35242500"/>
              <a:gd name="connsiteY196" fmla="*/ 3489083 h 4870450"/>
              <a:gd name="connsiteX197" fmla="*/ 13632076 w 35242500"/>
              <a:gd name="connsiteY197" fmla="*/ 3414562 h 4870450"/>
              <a:gd name="connsiteX198" fmla="*/ 13456830 w 35242500"/>
              <a:gd name="connsiteY198" fmla="*/ 3277441 h 4870450"/>
              <a:gd name="connsiteX199" fmla="*/ 13216428 w 35242500"/>
              <a:gd name="connsiteY199" fmla="*/ 3106909 h 4870450"/>
              <a:gd name="connsiteX200" fmla="*/ 13011068 w 35242500"/>
              <a:gd name="connsiteY200" fmla="*/ 2960037 h 4870450"/>
              <a:gd name="connsiteX201" fmla="*/ 12809426 w 35242500"/>
              <a:gd name="connsiteY201" fmla="*/ 2767705 h 4870450"/>
              <a:gd name="connsiteX202" fmla="*/ 12640120 w 35242500"/>
              <a:gd name="connsiteY202" fmla="*/ 2632935 h 4870450"/>
              <a:gd name="connsiteX203" fmla="*/ 12509500 w 35242500"/>
              <a:gd name="connsiteY203" fmla="*/ 2438400 h 4870450"/>
              <a:gd name="connsiteX204" fmla="*/ 12555372 w 35242500"/>
              <a:gd name="connsiteY204" fmla="*/ 2264744 h 4870450"/>
              <a:gd name="connsiteX205" fmla="*/ 12657156 w 35242500"/>
              <a:gd name="connsiteY205" fmla="*/ 2223143 h 4870450"/>
              <a:gd name="connsiteX206" fmla="*/ 12822510 w 35242500"/>
              <a:gd name="connsiteY206" fmla="*/ 2057400 h 4870450"/>
              <a:gd name="connsiteX207" fmla="*/ 12872558 w 35242500"/>
              <a:gd name="connsiteY207" fmla="*/ 1968500 h 4870450"/>
              <a:gd name="connsiteX208" fmla="*/ 13005284 w 35242500"/>
              <a:gd name="connsiteY208" fmla="*/ 1911865 h 4870450"/>
              <a:gd name="connsiteX209" fmla="*/ 13246028 w 35242500"/>
              <a:gd name="connsiteY209" fmla="*/ 1732712 h 4870450"/>
              <a:gd name="connsiteX210" fmla="*/ 13471672 w 35242500"/>
              <a:gd name="connsiteY210" fmla="*/ 1587166 h 4870450"/>
              <a:gd name="connsiteX211" fmla="*/ 13634100 w 35242500"/>
              <a:gd name="connsiteY211" fmla="*/ 1438994 h 4870450"/>
              <a:gd name="connsiteX212" fmla="*/ 13785848 w 35242500"/>
              <a:gd name="connsiteY212" fmla="*/ 1326911 h 4870450"/>
              <a:gd name="connsiteX213" fmla="*/ 13964856 w 35242500"/>
              <a:gd name="connsiteY213" fmla="*/ 1197756 h 4870450"/>
              <a:gd name="connsiteX214" fmla="*/ 14141448 w 35242500"/>
              <a:gd name="connsiteY214" fmla="*/ 1037498 h 4870450"/>
              <a:gd name="connsiteX215" fmla="*/ 14247070 w 35242500"/>
              <a:gd name="connsiteY215" fmla="*/ 957013 h 4870450"/>
              <a:gd name="connsiteX216" fmla="*/ 14504736 w 35242500"/>
              <a:gd name="connsiteY216" fmla="*/ 740869 h 4870450"/>
              <a:gd name="connsiteX217" fmla="*/ 14673294 w 35242500"/>
              <a:gd name="connsiteY217" fmla="*/ 611449 h 4870450"/>
              <a:gd name="connsiteX218" fmla="*/ 14966164 w 35242500"/>
              <a:gd name="connsiteY218" fmla="*/ 433838 h 4870450"/>
              <a:gd name="connsiteX219" fmla="*/ 15074932 w 35242500"/>
              <a:gd name="connsiteY219" fmla="*/ 331809 h 4870450"/>
              <a:gd name="connsiteX220" fmla="*/ 15191898 w 35242500"/>
              <a:gd name="connsiteY220" fmla="*/ 203650 h 4870450"/>
              <a:gd name="connsiteX221" fmla="*/ 15282016 w 35242500"/>
              <a:gd name="connsiteY221" fmla="*/ 183969 h 4870450"/>
              <a:gd name="connsiteX222" fmla="*/ 15379700 w 35242500"/>
              <a:gd name="connsiteY222" fmla="*/ 50202 h 4870450"/>
              <a:gd name="connsiteX223" fmla="*/ 9055099 w 35242500"/>
              <a:gd name="connsiteY223" fmla="*/ 6350 h 4870450"/>
              <a:gd name="connsiteX224" fmla="*/ 9801097 w 35242500"/>
              <a:gd name="connsiteY224" fmla="*/ 6350 h 4870450"/>
              <a:gd name="connsiteX225" fmla="*/ 9807409 w 35242500"/>
              <a:gd name="connsiteY225" fmla="*/ 62350 h 4870450"/>
              <a:gd name="connsiteX226" fmla="*/ 9886097 w 35242500"/>
              <a:gd name="connsiteY226" fmla="*/ 293525 h 4870450"/>
              <a:gd name="connsiteX227" fmla="*/ 10036738 w 35242500"/>
              <a:gd name="connsiteY227" fmla="*/ 462745 h 4870450"/>
              <a:gd name="connsiteX228" fmla="*/ 10128203 w 35242500"/>
              <a:gd name="connsiteY228" fmla="*/ 706682 h 4870450"/>
              <a:gd name="connsiteX229" fmla="*/ 10134600 w 35242500"/>
              <a:gd name="connsiteY229" fmla="*/ 854564 h 4870450"/>
              <a:gd name="connsiteX230" fmla="*/ 10098676 w 35242500"/>
              <a:gd name="connsiteY230" fmla="*/ 893019 h 4870450"/>
              <a:gd name="connsiteX231" fmla="*/ 9991626 w 35242500"/>
              <a:gd name="connsiteY231" fmla="*/ 952152 h 4870450"/>
              <a:gd name="connsiteX232" fmla="*/ 9823573 w 35242500"/>
              <a:gd name="connsiteY232" fmla="*/ 1090777 h 4870450"/>
              <a:gd name="connsiteX233" fmla="*/ 9757000 w 35242500"/>
              <a:gd name="connsiteY233" fmla="*/ 1176558 h 4870450"/>
              <a:gd name="connsiteX234" fmla="*/ 9567977 w 35242500"/>
              <a:gd name="connsiteY234" fmla="*/ 1273944 h 4870450"/>
              <a:gd name="connsiteX235" fmla="*/ 9461749 w 35242500"/>
              <a:gd name="connsiteY235" fmla="*/ 1371600 h 4870450"/>
              <a:gd name="connsiteX236" fmla="*/ 9220528 w 35242500"/>
              <a:gd name="connsiteY236" fmla="*/ 1572224 h 4870450"/>
              <a:gd name="connsiteX237" fmla="*/ 9042035 w 35242500"/>
              <a:gd name="connsiteY237" fmla="*/ 1721419 h 4870450"/>
              <a:gd name="connsiteX238" fmla="*/ 8910123 w 35242500"/>
              <a:gd name="connsiteY238" fmla="*/ 1822450 h 4870450"/>
              <a:gd name="connsiteX239" fmla="*/ 8823769 w 35242500"/>
              <a:gd name="connsiteY239" fmla="*/ 1836474 h 4870450"/>
              <a:gd name="connsiteX240" fmla="*/ 8689166 w 35242500"/>
              <a:gd name="connsiteY240" fmla="*/ 1980222 h 4870450"/>
              <a:gd name="connsiteX241" fmla="*/ 8582493 w 35242500"/>
              <a:gd name="connsiteY241" fmla="*/ 2076000 h 4870450"/>
              <a:gd name="connsiteX242" fmla="*/ 8322432 w 35242500"/>
              <a:gd name="connsiteY242" fmla="*/ 2271078 h 4870450"/>
              <a:gd name="connsiteX243" fmla="*/ 8228298 w 35242500"/>
              <a:gd name="connsiteY243" fmla="*/ 2343806 h 4870450"/>
              <a:gd name="connsiteX244" fmla="*/ 8227750 w 35242500"/>
              <a:gd name="connsiteY244" fmla="*/ 2532716 h 4870450"/>
              <a:gd name="connsiteX245" fmla="*/ 8392657 w 35242500"/>
              <a:gd name="connsiteY245" fmla="*/ 2685715 h 4870450"/>
              <a:gd name="connsiteX246" fmla="*/ 8468858 w 35242500"/>
              <a:gd name="connsiteY246" fmla="*/ 2742866 h 4870450"/>
              <a:gd name="connsiteX247" fmla="*/ 8687711 w 35242500"/>
              <a:gd name="connsiteY247" fmla="*/ 2893101 h 4870450"/>
              <a:gd name="connsiteX248" fmla="*/ 8781528 w 35242500"/>
              <a:gd name="connsiteY248" fmla="*/ 3012820 h 4870450"/>
              <a:gd name="connsiteX249" fmla="*/ 9034268 w 35242500"/>
              <a:gd name="connsiteY249" fmla="*/ 3147638 h 4870450"/>
              <a:gd name="connsiteX250" fmla="*/ 9232900 w 35242500"/>
              <a:gd name="connsiteY250" fmla="*/ 3302136 h 4870450"/>
              <a:gd name="connsiteX251" fmla="*/ 9460632 w 35242500"/>
              <a:gd name="connsiteY251" fmla="*/ 3478625 h 4870450"/>
              <a:gd name="connsiteX252" fmla="*/ 9644057 w 35242500"/>
              <a:gd name="connsiteY252" fmla="*/ 3627424 h 4870450"/>
              <a:gd name="connsiteX253" fmla="*/ 9825072 w 35242500"/>
              <a:gd name="connsiteY253" fmla="*/ 3792362 h 4870450"/>
              <a:gd name="connsiteX254" fmla="*/ 9922844 w 35242500"/>
              <a:gd name="connsiteY254" fmla="*/ 3896214 h 4870450"/>
              <a:gd name="connsiteX255" fmla="*/ 10128203 w 35242500"/>
              <a:gd name="connsiteY255" fmla="*/ 4161210 h 4870450"/>
              <a:gd name="connsiteX256" fmla="*/ 10036738 w 35242500"/>
              <a:gd name="connsiteY256" fmla="*/ 4401355 h 4870450"/>
              <a:gd name="connsiteX257" fmla="*/ 9807409 w 35242500"/>
              <a:gd name="connsiteY257" fmla="*/ 4814450 h 4870450"/>
              <a:gd name="connsiteX258" fmla="*/ 9801097 w 35242500"/>
              <a:gd name="connsiteY258" fmla="*/ 4870450 h 4870450"/>
              <a:gd name="connsiteX259" fmla="*/ 9055099 w 35242500"/>
              <a:gd name="connsiteY259" fmla="*/ 4870450 h 4870450"/>
              <a:gd name="connsiteX260" fmla="*/ 9055099 w 35242500"/>
              <a:gd name="connsiteY260" fmla="*/ 4819073 h 4870450"/>
              <a:gd name="connsiteX261" fmla="*/ 8832876 w 35242500"/>
              <a:gd name="connsiteY261" fmla="*/ 4656762 h 4870450"/>
              <a:gd name="connsiteX262" fmla="*/ 8755369 w 35242500"/>
              <a:gd name="connsiteY262" fmla="*/ 4572477 h 4870450"/>
              <a:gd name="connsiteX263" fmla="*/ 8568069 w 35242500"/>
              <a:gd name="connsiteY263" fmla="*/ 4419195 h 4870450"/>
              <a:gd name="connsiteX264" fmla="*/ 8343144 w 35242500"/>
              <a:gd name="connsiteY264" fmla="*/ 4266218 h 4870450"/>
              <a:gd name="connsiteX265" fmla="*/ 8110437 w 35242500"/>
              <a:gd name="connsiteY265" fmla="*/ 4089376 h 4870450"/>
              <a:gd name="connsiteX266" fmla="*/ 7967298 w 35242500"/>
              <a:gd name="connsiteY266" fmla="*/ 3957627 h 4870450"/>
              <a:gd name="connsiteX267" fmla="*/ 7798861 w 35242500"/>
              <a:gd name="connsiteY267" fmla="*/ 3815640 h 4870450"/>
              <a:gd name="connsiteX268" fmla="*/ 7632794 w 35242500"/>
              <a:gd name="connsiteY268" fmla="*/ 3675464 h 4870450"/>
              <a:gd name="connsiteX269" fmla="*/ 7573056 w 35242500"/>
              <a:gd name="connsiteY269" fmla="*/ 3590495 h 4870450"/>
              <a:gd name="connsiteX270" fmla="*/ 7371510 w 35242500"/>
              <a:gd name="connsiteY270" fmla="*/ 3516225 h 4870450"/>
              <a:gd name="connsiteX271" fmla="*/ 7302680 w 35242500"/>
              <a:gd name="connsiteY271" fmla="*/ 3440130 h 4870450"/>
              <a:gd name="connsiteX272" fmla="*/ 7137401 w 35242500"/>
              <a:gd name="connsiteY272" fmla="*/ 3289129 h 4870450"/>
              <a:gd name="connsiteX273" fmla="*/ 6870320 w 35242500"/>
              <a:gd name="connsiteY273" fmla="*/ 3106054 h 4870450"/>
              <a:gd name="connsiteX274" fmla="*/ 6659341 w 35242500"/>
              <a:gd name="connsiteY274" fmla="*/ 2944641 h 4870450"/>
              <a:gd name="connsiteX275" fmla="*/ 6507370 w 35242500"/>
              <a:gd name="connsiteY275" fmla="*/ 2799399 h 4870450"/>
              <a:gd name="connsiteX276" fmla="*/ 6306874 w 35242500"/>
              <a:gd name="connsiteY276" fmla="*/ 2638380 h 4870450"/>
              <a:gd name="connsiteX277" fmla="*/ 6191249 w 35242500"/>
              <a:gd name="connsiteY277" fmla="*/ 2425700 h 4870450"/>
              <a:gd name="connsiteX278" fmla="*/ 6415947 w 35242500"/>
              <a:gd name="connsiteY278" fmla="*/ 2176487 h 4870450"/>
              <a:gd name="connsiteX279" fmla="*/ 6507370 w 35242500"/>
              <a:gd name="connsiteY279" fmla="*/ 2077401 h 4870450"/>
              <a:gd name="connsiteX280" fmla="*/ 6661151 w 35242500"/>
              <a:gd name="connsiteY280" fmla="*/ 1910530 h 4870450"/>
              <a:gd name="connsiteX281" fmla="*/ 6800849 w 35242500"/>
              <a:gd name="connsiteY281" fmla="*/ 1816264 h 4870450"/>
              <a:gd name="connsiteX282" fmla="*/ 7102294 w 35242500"/>
              <a:gd name="connsiteY282" fmla="*/ 1584300 h 4870450"/>
              <a:gd name="connsiteX283" fmla="*/ 7283450 w 35242500"/>
              <a:gd name="connsiteY283" fmla="*/ 1432680 h 4870450"/>
              <a:gd name="connsiteX284" fmla="*/ 7404100 w 35242500"/>
              <a:gd name="connsiteY284" fmla="*/ 1333129 h 4870450"/>
              <a:gd name="connsiteX285" fmla="*/ 7519708 w 35242500"/>
              <a:gd name="connsiteY285" fmla="*/ 1306605 h 4870450"/>
              <a:gd name="connsiteX286" fmla="*/ 7644318 w 35242500"/>
              <a:gd name="connsiteY286" fmla="*/ 1186502 h 4870450"/>
              <a:gd name="connsiteX287" fmla="*/ 7800439 w 35242500"/>
              <a:gd name="connsiteY287" fmla="*/ 1060673 h 4870450"/>
              <a:gd name="connsiteX288" fmla="*/ 7911734 w 35242500"/>
              <a:gd name="connsiteY288" fmla="*/ 987255 h 4870450"/>
              <a:gd name="connsiteX289" fmla="*/ 8126311 w 35242500"/>
              <a:gd name="connsiteY289" fmla="*/ 767699 h 4870450"/>
              <a:gd name="connsiteX290" fmla="*/ 8272655 w 35242500"/>
              <a:gd name="connsiteY290" fmla="*/ 672449 h 4870450"/>
              <a:gd name="connsiteX291" fmla="*/ 8571199 w 35242500"/>
              <a:gd name="connsiteY291" fmla="*/ 452117 h 4870450"/>
              <a:gd name="connsiteX292" fmla="*/ 8749090 w 35242500"/>
              <a:gd name="connsiteY292" fmla="*/ 297454 h 4870450"/>
              <a:gd name="connsiteX293" fmla="*/ 8782240 w 35242500"/>
              <a:gd name="connsiteY293" fmla="*/ 215900 h 4870450"/>
              <a:gd name="connsiteX294" fmla="*/ 8890094 w 35242500"/>
              <a:gd name="connsiteY294" fmla="*/ 181209 h 4870450"/>
              <a:gd name="connsiteX295" fmla="*/ 9055099 w 35242500"/>
              <a:gd name="connsiteY295" fmla="*/ 55743 h 4870450"/>
              <a:gd name="connsiteX296" fmla="*/ 2730501 w 35242500"/>
              <a:gd name="connsiteY296" fmla="*/ 6350 h 4870450"/>
              <a:gd name="connsiteX297" fmla="*/ 3441701 w 35242500"/>
              <a:gd name="connsiteY297" fmla="*/ 6350 h 4870450"/>
              <a:gd name="connsiteX298" fmla="*/ 3441701 w 35242500"/>
              <a:gd name="connsiteY298" fmla="*/ 49417 h 4870450"/>
              <a:gd name="connsiteX299" fmla="*/ 3490114 w 35242500"/>
              <a:gd name="connsiteY299" fmla="*/ 151070 h 4870450"/>
              <a:gd name="connsiteX300" fmla="*/ 3548516 w 35242500"/>
              <a:gd name="connsiteY300" fmla="*/ 269928 h 4870450"/>
              <a:gd name="connsiteX301" fmla="*/ 3590386 w 35242500"/>
              <a:gd name="connsiteY301" fmla="*/ 391040 h 4870450"/>
              <a:gd name="connsiteX302" fmla="*/ 3687556 w 35242500"/>
              <a:gd name="connsiteY302" fmla="*/ 481726 h 4870450"/>
              <a:gd name="connsiteX303" fmla="*/ 3824564 w 35242500"/>
              <a:gd name="connsiteY303" fmla="*/ 646139 h 4870450"/>
              <a:gd name="connsiteX304" fmla="*/ 3823259 w 35242500"/>
              <a:gd name="connsiteY304" fmla="*/ 789861 h 4870450"/>
              <a:gd name="connsiteX305" fmla="*/ 3686639 w 35242500"/>
              <a:gd name="connsiteY305" fmla="*/ 926190 h 4870450"/>
              <a:gd name="connsiteX306" fmla="*/ 3459559 w 35242500"/>
              <a:gd name="connsiteY306" fmla="*/ 1143844 h 4870450"/>
              <a:gd name="connsiteX307" fmla="*/ 3322430 w 35242500"/>
              <a:gd name="connsiteY307" fmla="*/ 1243577 h 4870450"/>
              <a:gd name="connsiteX308" fmla="*/ 3100258 w 35242500"/>
              <a:gd name="connsiteY308" fmla="*/ 1415215 h 4870450"/>
              <a:gd name="connsiteX309" fmla="*/ 2892247 w 35242500"/>
              <a:gd name="connsiteY309" fmla="*/ 1560054 h 4870450"/>
              <a:gd name="connsiteX310" fmla="*/ 2694197 w 35242500"/>
              <a:gd name="connsiteY310" fmla="*/ 1710124 h 4870450"/>
              <a:gd name="connsiteX311" fmla="*/ 2607071 w 35242500"/>
              <a:gd name="connsiteY311" fmla="*/ 1794581 h 4870450"/>
              <a:gd name="connsiteX312" fmla="*/ 2348833 w 35242500"/>
              <a:gd name="connsiteY312" fmla="*/ 1966277 h 4870450"/>
              <a:gd name="connsiteX313" fmla="*/ 2272632 w 35242500"/>
              <a:gd name="connsiteY313" fmla="*/ 2053758 h 4870450"/>
              <a:gd name="connsiteX314" fmla="*/ 2046601 w 35242500"/>
              <a:gd name="connsiteY314" fmla="*/ 2205488 h 4870450"/>
              <a:gd name="connsiteX315" fmla="*/ 1909128 w 35242500"/>
              <a:gd name="connsiteY315" fmla="*/ 2318118 h 4870450"/>
              <a:gd name="connsiteX316" fmla="*/ 1822451 w 35242500"/>
              <a:gd name="connsiteY316" fmla="*/ 2425835 h 4870450"/>
              <a:gd name="connsiteX317" fmla="*/ 1906741 w 35242500"/>
              <a:gd name="connsiteY317" fmla="*/ 2533417 h 4870450"/>
              <a:gd name="connsiteX318" fmla="*/ 2048190 w 35242500"/>
              <a:gd name="connsiteY318" fmla="*/ 2661648 h 4870450"/>
              <a:gd name="connsiteX319" fmla="*/ 2167100 w 35242500"/>
              <a:gd name="connsiteY319" fmla="*/ 2753863 h 4870450"/>
              <a:gd name="connsiteX320" fmla="*/ 2350845 w 35242500"/>
              <a:gd name="connsiteY320" fmla="*/ 2889250 h 4870450"/>
              <a:gd name="connsiteX321" fmla="*/ 2541047 w 35242500"/>
              <a:gd name="connsiteY321" fmla="*/ 3047323 h 4870450"/>
              <a:gd name="connsiteX322" fmla="*/ 2663826 w 35242500"/>
              <a:gd name="connsiteY322" fmla="*/ 3113305 h 4870450"/>
              <a:gd name="connsiteX323" fmla="*/ 2705101 w 35242500"/>
              <a:gd name="connsiteY323" fmla="*/ 3177253 h 4870450"/>
              <a:gd name="connsiteX324" fmla="*/ 2864623 w 35242500"/>
              <a:gd name="connsiteY324" fmla="*/ 3307665 h 4870450"/>
              <a:gd name="connsiteX325" fmla="*/ 3107437 w 35242500"/>
              <a:gd name="connsiteY325" fmla="*/ 3469812 h 4870450"/>
              <a:gd name="connsiteX326" fmla="*/ 3316654 w 35242500"/>
              <a:gd name="connsiteY326" fmla="*/ 3627365 h 4870450"/>
              <a:gd name="connsiteX327" fmla="*/ 3491955 w 35242500"/>
              <a:gd name="connsiteY327" fmla="*/ 3781398 h 4870450"/>
              <a:gd name="connsiteX328" fmla="*/ 3686639 w 35242500"/>
              <a:gd name="connsiteY328" fmla="*/ 3937910 h 4870450"/>
              <a:gd name="connsiteX329" fmla="*/ 3823259 w 35242500"/>
              <a:gd name="connsiteY329" fmla="*/ 4086940 h 4870450"/>
              <a:gd name="connsiteX330" fmla="*/ 3824564 w 35242500"/>
              <a:gd name="connsiteY330" fmla="*/ 4230661 h 4870450"/>
              <a:gd name="connsiteX331" fmla="*/ 3683000 w 35242500"/>
              <a:gd name="connsiteY331" fmla="*/ 4375286 h 4870450"/>
              <a:gd name="connsiteX332" fmla="*/ 3548948 w 35242500"/>
              <a:gd name="connsiteY332" fmla="*/ 4565650 h 4870450"/>
              <a:gd name="connsiteX333" fmla="*/ 3466439 w 35242500"/>
              <a:gd name="connsiteY333" fmla="*/ 4730750 h 4870450"/>
              <a:gd name="connsiteX334" fmla="*/ 3441701 w 35242500"/>
              <a:gd name="connsiteY334" fmla="*/ 4837865 h 4870450"/>
              <a:gd name="connsiteX335" fmla="*/ 3441701 w 35242500"/>
              <a:gd name="connsiteY335" fmla="*/ 4870450 h 4870450"/>
              <a:gd name="connsiteX336" fmla="*/ 2730501 w 35242500"/>
              <a:gd name="connsiteY336" fmla="*/ 4870450 h 4870450"/>
              <a:gd name="connsiteX337" fmla="*/ 2730501 w 35242500"/>
              <a:gd name="connsiteY337" fmla="*/ 4821864 h 4870450"/>
              <a:gd name="connsiteX338" fmla="*/ 2524175 w 35242500"/>
              <a:gd name="connsiteY338" fmla="*/ 4673838 h 4870450"/>
              <a:gd name="connsiteX339" fmla="*/ 2417614 w 35242500"/>
              <a:gd name="connsiteY339" fmla="*/ 4587399 h 4870450"/>
              <a:gd name="connsiteX340" fmla="*/ 2179987 w 35242500"/>
              <a:gd name="connsiteY340" fmla="*/ 4404387 h 4870450"/>
              <a:gd name="connsiteX341" fmla="*/ 2008536 w 35242500"/>
              <a:gd name="connsiteY341" fmla="*/ 4282044 h 4870450"/>
              <a:gd name="connsiteX342" fmla="*/ 1788165 w 35242500"/>
              <a:gd name="connsiteY342" fmla="*/ 4089650 h 4870450"/>
              <a:gd name="connsiteX343" fmla="*/ 1632385 w 35242500"/>
              <a:gd name="connsiteY343" fmla="*/ 3949700 h 4870450"/>
              <a:gd name="connsiteX344" fmla="*/ 1490590 w 35242500"/>
              <a:gd name="connsiteY344" fmla="*/ 3827568 h 4870450"/>
              <a:gd name="connsiteX345" fmla="*/ 1299750 w 35242500"/>
              <a:gd name="connsiteY345" fmla="*/ 3680962 h 4870450"/>
              <a:gd name="connsiteX346" fmla="*/ 1079501 w 35242500"/>
              <a:gd name="connsiteY346" fmla="*/ 3536061 h 4870450"/>
              <a:gd name="connsiteX347" fmla="*/ 965200 w 35242500"/>
              <a:gd name="connsiteY347" fmla="*/ 3457011 h 4870450"/>
              <a:gd name="connsiteX348" fmla="*/ 703267 w 35242500"/>
              <a:gd name="connsiteY348" fmla="*/ 3245539 h 4870450"/>
              <a:gd name="connsiteX349" fmla="*/ 523935 w 35242500"/>
              <a:gd name="connsiteY349" fmla="*/ 3092393 h 4870450"/>
              <a:gd name="connsiteX350" fmla="*/ 340286 w 35242500"/>
              <a:gd name="connsiteY350" fmla="*/ 2950140 h 4870450"/>
              <a:gd name="connsiteX351" fmla="*/ 220470 w 35242500"/>
              <a:gd name="connsiteY351" fmla="*/ 2873729 h 4870450"/>
              <a:gd name="connsiteX352" fmla="*/ 190500 w 35242500"/>
              <a:gd name="connsiteY352" fmla="*/ 2807857 h 4870450"/>
              <a:gd name="connsiteX353" fmla="*/ 147725 w 35242500"/>
              <a:gd name="connsiteY353" fmla="*/ 2744104 h 4870450"/>
              <a:gd name="connsiteX354" fmla="*/ 52476 w 35242500"/>
              <a:gd name="connsiteY354" fmla="*/ 2698750 h 4870450"/>
              <a:gd name="connsiteX355" fmla="*/ 0 w 35242500"/>
              <a:gd name="connsiteY355" fmla="*/ 2698750 h 4870450"/>
              <a:gd name="connsiteX356" fmla="*/ 0 w 35242500"/>
              <a:gd name="connsiteY356" fmla="*/ 2178050 h 4870450"/>
              <a:gd name="connsiteX357" fmla="*/ 52476 w 35242500"/>
              <a:gd name="connsiteY357" fmla="*/ 2178050 h 4870450"/>
              <a:gd name="connsiteX358" fmla="*/ 147725 w 35242500"/>
              <a:gd name="connsiteY358" fmla="*/ 2132696 h 4870450"/>
              <a:gd name="connsiteX359" fmla="*/ 190500 w 35242500"/>
              <a:gd name="connsiteY359" fmla="*/ 2065739 h 4870450"/>
              <a:gd name="connsiteX360" fmla="*/ 346174 w 35242500"/>
              <a:gd name="connsiteY360" fmla="*/ 1916870 h 4870450"/>
              <a:gd name="connsiteX361" fmla="*/ 533401 w 35242500"/>
              <a:gd name="connsiteY361" fmla="*/ 1781390 h 4870450"/>
              <a:gd name="connsiteX362" fmla="*/ 705221 w 35242500"/>
              <a:gd name="connsiteY362" fmla="*/ 1627204 h 4870450"/>
              <a:gd name="connsiteX363" fmla="*/ 850449 w 35242500"/>
              <a:gd name="connsiteY363" fmla="*/ 1528380 h 4870450"/>
              <a:gd name="connsiteX364" fmla="*/ 1125683 w 35242500"/>
              <a:gd name="connsiteY364" fmla="*/ 1320632 h 4870450"/>
              <a:gd name="connsiteX365" fmla="*/ 1322278 w 35242500"/>
              <a:gd name="connsiteY365" fmla="*/ 1168019 h 4870450"/>
              <a:gd name="connsiteX366" fmla="*/ 1466851 w 35242500"/>
              <a:gd name="connsiteY366" fmla="*/ 1041613 h 4870450"/>
              <a:gd name="connsiteX367" fmla="*/ 1572899 w 35242500"/>
              <a:gd name="connsiteY367" fmla="*/ 992683 h 4870450"/>
              <a:gd name="connsiteX368" fmla="*/ 1697589 w 35242500"/>
              <a:gd name="connsiteY368" fmla="*/ 816377 h 4870450"/>
              <a:gd name="connsiteX369" fmla="*/ 1799585 w 35242500"/>
              <a:gd name="connsiteY369" fmla="*/ 768417 h 4870450"/>
              <a:gd name="connsiteX370" fmla="*/ 1930038 w 35242500"/>
              <a:gd name="connsiteY370" fmla="*/ 681531 h 4870450"/>
              <a:gd name="connsiteX371" fmla="*/ 2192962 w 35242500"/>
              <a:gd name="connsiteY371" fmla="*/ 454860 h 4870450"/>
              <a:gd name="connsiteX372" fmla="*/ 2339862 w 35242500"/>
              <a:gd name="connsiteY372" fmla="*/ 369119 h 4870450"/>
              <a:gd name="connsiteX373" fmla="*/ 2425637 w 35242500"/>
              <a:gd name="connsiteY373" fmla="*/ 279487 h 4870450"/>
              <a:gd name="connsiteX374" fmla="*/ 2616201 w 35242500"/>
              <a:gd name="connsiteY374" fmla="*/ 156471 h 4870450"/>
              <a:gd name="connsiteX375" fmla="*/ 2730501 w 35242500"/>
              <a:gd name="connsiteY375" fmla="*/ 54936 h 4870450"/>
              <a:gd name="connsiteX376" fmla="*/ 28708348 w 35242500"/>
              <a:gd name="connsiteY376" fmla="*/ 0 h 4870450"/>
              <a:gd name="connsiteX377" fmla="*/ 28722528 w 35242500"/>
              <a:gd name="connsiteY377" fmla="*/ 70480 h 4870450"/>
              <a:gd name="connsiteX378" fmla="*/ 28744682 w 35242500"/>
              <a:gd name="connsiteY378" fmla="*/ 159380 h 4870450"/>
              <a:gd name="connsiteX379" fmla="*/ 28784892 w 35242500"/>
              <a:gd name="connsiteY379" fmla="*/ 255839 h 4870450"/>
              <a:gd name="connsiteX380" fmla="*/ 28938088 w 35242500"/>
              <a:gd name="connsiteY380" fmla="*/ 459318 h 4870450"/>
              <a:gd name="connsiteX381" fmla="*/ 29037888 w 35242500"/>
              <a:gd name="connsiteY381" fmla="*/ 622085 h 4870450"/>
              <a:gd name="connsiteX382" fmla="*/ 29010956 w 35242500"/>
              <a:gd name="connsiteY382" fmla="*/ 897771 h 4870450"/>
              <a:gd name="connsiteX383" fmla="*/ 28906456 w 35242500"/>
              <a:gd name="connsiteY383" fmla="*/ 952020 h 4870450"/>
              <a:gd name="connsiteX384" fmla="*/ 28728038 w 35242500"/>
              <a:gd name="connsiteY384" fmla="*/ 1103478 h 4870450"/>
              <a:gd name="connsiteX385" fmla="*/ 28643556 w 35242500"/>
              <a:gd name="connsiteY385" fmla="*/ 1196475 h 4870450"/>
              <a:gd name="connsiteX386" fmla="*/ 28326782 w 35242500"/>
              <a:gd name="connsiteY386" fmla="*/ 1436733 h 4870450"/>
              <a:gd name="connsiteX387" fmla="*/ 28149352 w 35242500"/>
              <a:gd name="connsiteY387" fmla="*/ 1553930 h 4870450"/>
              <a:gd name="connsiteX388" fmla="*/ 27904330 w 35242500"/>
              <a:gd name="connsiteY388" fmla="*/ 1767302 h 4870450"/>
              <a:gd name="connsiteX389" fmla="*/ 27818710 w 35242500"/>
              <a:gd name="connsiteY389" fmla="*/ 1815135 h 4870450"/>
              <a:gd name="connsiteX390" fmla="*/ 27698700 w 35242500"/>
              <a:gd name="connsiteY390" fmla="*/ 1844920 h 4870450"/>
              <a:gd name="connsiteX391" fmla="*/ 27597100 w 35242500"/>
              <a:gd name="connsiteY391" fmla="*/ 1952289 h 4870450"/>
              <a:gd name="connsiteX392" fmla="*/ 27550912 w 35242500"/>
              <a:gd name="connsiteY392" fmla="*/ 2051353 h 4870450"/>
              <a:gd name="connsiteX393" fmla="*/ 27442964 w 35242500"/>
              <a:gd name="connsiteY393" fmla="*/ 2093613 h 4870450"/>
              <a:gd name="connsiteX394" fmla="*/ 27279600 w 35242500"/>
              <a:gd name="connsiteY394" fmla="*/ 2200196 h 4870450"/>
              <a:gd name="connsiteX395" fmla="*/ 27152600 w 35242500"/>
              <a:gd name="connsiteY395" fmla="*/ 2317010 h 4870450"/>
              <a:gd name="connsiteX396" fmla="*/ 27051000 w 35242500"/>
              <a:gd name="connsiteY396" fmla="*/ 2440422 h 4870450"/>
              <a:gd name="connsiteX397" fmla="*/ 27096196 w 35242500"/>
              <a:gd name="connsiteY397" fmla="*/ 2502522 h 4870450"/>
              <a:gd name="connsiteX398" fmla="*/ 27285640 w 35242500"/>
              <a:gd name="connsiteY398" fmla="*/ 2660111 h 4870450"/>
              <a:gd name="connsiteX399" fmla="*/ 27446912 w 35242500"/>
              <a:gd name="connsiteY399" fmla="*/ 2775839 h 4870450"/>
              <a:gd name="connsiteX400" fmla="*/ 27556192 w 35242500"/>
              <a:gd name="connsiteY400" fmla="*/ 2817666 h 4870450"/>
              <a:gd name="connsiteX401" fmla="*/ 27607526 w 35242500"/>
              <a:gd name="connsiteY401" fmla="*/ 2907428 h 4870450"/>
              <a:gd name="connsiteX402" fmla="*/ 27776156 w 35242500"/>
              <a:gd name="connsiteY402" fmla="*/ 3036489 h 4870450"/>
              <a:gd name="connsiteX403" fmla="*/ 27933672 w 35242500"/>
              <a:gd name="connsiteY403" fmla="*/ 3130594 h 4870450"/>
              <a:gd name="connsiteX404" fmla="*/ 28163300 w 35242500"/>
              <a:gd name="connsiteY404" fmla="*/ 3321553 h 4870450"/>
              <a:gd name="connsiteX405" fmla="*/ 28329564 w 35242500"/>
              <a:gd name="connsiteY405" fmla="*/ 3430301 h 4870450"/>
              <a:gd name="connsiteX406" fmla="*/ 28520748 w 35242500"/>
              <a:gd name="connsiteY406" fmla="*/ 3612998 h 4870450"/>
              <a:gd name="connsiteX407" fmla="*/ 28630300 w 35242500"/>
              <a:gd name="connsiteY407" fmla="*/ 3661277 h 4870450"/>
              <a:gd name="connsiteX408" fmla="*/ 28727266 w 35242500"/>
              <a:gd name="connsiteY408" fmla="*/ 3771605 h 4870450"/>
              <a:gd name="connsiteX409" fmla="*/ 28899300 w 35242500"/>
              <a:gd name="connsiteY409" fmla="*/ 3923885 h 4870450"/>
              <a:gd name="connsiteX410" fmla="*/ 29038004 w 35242500"/>
              <a:gd name="connsiteY410" fmla="*/ 4076485 h 4870450"/>
              <a:gd name="connsiteX411" fmla="*/ 29037908 w 35242500"/>
              <a:gd name="connsiteY411" fmla="*/ 4241585 h 4870450"/>
              <a:gd name="connsiteX412" fmla="*/ 28938088 w 35242500"/>
              <a:gd name="connsiteY412" fmla="*/ 4417482 h 4870450"/>
              <a:gd name="connsiteX413" fmla="*/ 28727400 w 35242500"/>
              <a:gd name="connsiteY413" fmla="*/ 4818394 h 4870450"/>
              <a:gd name="connsiteX414" fmla="*/ 28727400 w 35242500"/>
              <a:gd name="connsiteY414" fmla="*/ 4870450 h 4870450"/>
              <a:gd name="connsiteX415" fmla="*/ 27965400 w 35242500"/>
              <a:gd name="connsiteY415" fmla="*/ 4870450 h 4870450"/>
              <a:gd name="connsiteX416" fmla="*/ 27965400 w 35242500"/>
              <a:gd name="connsiteY416" fmla="*/ 4825165 h 4870450"/>
              <a:gd name="connsiteX417" fmla="*/ 27951676 w 35242500"/>
              <a:gd name="connsiteY417" fmla="*/ 4754235 h 4870450"/>
              <a:gd name="connsiteX418" fmla="*/ 27796496 w 35242500"/>
              <a:gd name="connsiteY418" fmla="*/ 4673879 h 4870450"/>
              <a:gd name="connsiteX419" fmla="*/ 27660572 w 35242500"/>
              <a:gd name="connsiteY419" fmla="*/ 4565595 h 4870450"/>
              <a:gd name="connsiteX420" fmla="*/ 27476048 w 35242500"/>
              <a:gd name="connsiteY420" fmla="*/ 4419478 h 4870450"/>
              <a:gd name="connsiteX421" fmla="*/ 27258420 w 35242500"/>
              <a:gd name="connsiteY421" fmla="*/ 4274269 h 4870450"/>
              <a:gd name="connsiteX422" fmla="*/ 27042868 w 35242500"/>
              <a:gd name="connsiteY422" fmla="*/ 4100680 h 4870450"/>
              <a:gd name="connsiteX423" fmla="*/ 26866848 w 35242500"/>
              <a:gd name="connsiteY423" fmla="*/ 3943350 h 4870450"/>
              <a:gd name="connsiteX424" fmla="*/ 26695400 w 35242500"/>
              <a:gd name="connsiteY424" fmla="*/ 3802978 h 4870450"/>
              <a:gd name="connsiteX425" fmla="*/ 26543212 w 35242500"/>
              <a:gd name="connsiteY425" fmla="*/ 3675731 h 4870450"/>
              <a:gd name="connsiteX426" fmla="*/ 26365028 w 35242500"/>
              <a:gd name="connsiteY426" fmla="*/ 3543258 h 4870450"/>
              <a:gd name="connsiteX427" fmla="*/ 26179804 w 35242500"/>
              <a:gd name="connsiteY427" fmla="*/ 3393474 h 4870450"/>
              <a:gd name="connsiteX428" fmla="*/ 26002428 w 35242500"/>
              <a:gd name="connsiteY428" fmla="*/ 3275401 h 4870450"/>
              <a:gd name="connsiteX429" fmla="*/ 25777516 w 35242500"/>
              <a:gd name="connsiteY429" fmla="*/ 3105422 h 4870450"/>
              <a:gd name="connsiteX430" fmla="*/ 25544410 w 35242500"/>
              <a:gd name="connsiteY430" fmla="*/ 2934749 h 4870450"/>
              <a:gd name="connsiteX431" fmla="*/ 25406308 w 35242500"/>
              <a:gd name="connsiteY431" fmla="*/ 2783920 h 4870450"/>
              <a:gd name="connsiteX432" fmla="*/ 25253204 w 35242500"/>
              <a:gd name="connsiteY432" fmla="*/ 2651956 h 4870450"/>
              <a:gd name="connsiteX433" fmla="*/ 25101548 w 35242500"/>
              <a:gd name="connsiteY433" fmla="*/ 2425700 h 4870450"/>
              <a:gd name="connsiteX434" fmla="*/ 25252918 w 35242500"/>
              <a:gd name="connsiteY434" fmla="*/ 2198961 h 4870450"/>
              <a:gd name="connsiteX435" fmla="*/ 25353488 w 35242500"/>
              <a:gd name="connsiteY435" fmla="*/ 2159000 h 4870450"/>
              <a:gd name="connsiteX436" fmla="*/ 25405318 w 35242500"/>
              <a:gd name="connsiteY436" fmla="*/ 2063750 h 4870450"/>
              <a:gd name="connsiteX437" fmla="*/ 25571816 w 35242500"/>
              <a:gd name="connsiteY437" fmla="*/ 1911350 h 4870450"/>
              <a:gd name="connsiteX438" fmla="*/ 25774648 w 35242500"/>
              <a:gd name="connsiteY438" fmla="*/ 1751118 h 4870450"/>
              <a:gd name="connsiteX439" fmla="*/ 26019242 w 35242500"/>
              <a:gd name="connsiteY439" fmla="*/ 1582723 h 4870450"/>
              <a:gd name="connsiteX440" fmla="*/ 26180436 w 35242500"/>
              <a:gd name="connsiteY440" fmla="*/ 1469752 h 4870450"/>
              <a:gd name="connsiteX441" fmla="*/ 26365028 w 35242500"/>
              <a:gd name="connsiteY441" fmla="*/ 1333542 h 4870450"/>
              <a:gd name="connsiteX442" fmla="*/ 26551278 w 35242500"/>
              <a:gd name="connsiteY442" fmla="*/ 1193215 h 4870450"/>
              <a:gd name="connsiteX443" fmla="*/ 26695400 w 35242500"/>
              <a:gd name="connsiteY443" fmla="*/ 1048455 h 4870450"/>
              <a:gd name="connsiteX444" fmla="*/ 26883452 w 35242500"/>
              <a:gd name="connsiteY444" fmla="*/ 916573 h 4870450"/>
              <a:gd name="connsiteX445" fmla="*/ 27044344 w 35242500"/>
              <a:gd name="connsiteY445" fmla="*/ 753793 h 4870450"/>
              <a:gd name="connsiteX446" fmla="*/ 27247544 w 35242500"/>
              <a:gd name="connsiteY446" fmla="*/ 593519 h 4870450"/>
              <a:gd name="connsiteX447" fmla="*/ 27362148 w 35242500"/>
              <a:gd name="connsiteY447" fmla="*/ 475838 h 4870450"/>
              <a:gd name="connsiteX448" fmla="*/ 27473234 w 35242500"/>
              <a:gd name="connsiteY448" fmla="*/ 444828 h 4870450"/>
              <a:gd name="connsiteX449" fmla="*/ 27601884 w 35242500"/>
              <a:gd name="connsiteY449" fmla="*/ 384709 h 4870450"/>
              <a:gd name="connsiteX450" fmla="*/ 27847584 w 35242500"/>
              <a:gd name="connsiteY450" fmla="*/ 172264 h 4870450"/>
              <a:gd name="connsiteX451" fmla="*/ 27965400 w 35242500"/>
              <a:gd name="connsiteY451" fmla="*/ 54135 h 4870450"/>
              <a:gd name="connsiteX452" fmla="*/ 27965400 w 35242500"/>
              <a:gd name="connsiteY452" fmla="*/ 5972 h 4870450"/>
            </a:gdLst>
            <a:ahLst/>
            <a:cxnLst/>
            <a:rect l="l" t="t" r="r" b="b"/>
            <a:pathLst>
              <a:path w="35242500" h="4870450">
                <a:moveTo>
                  <a:pt x="34289996" y="6350"/>
                </a:moveTo>
                <a:lnTo>
                  <a:pt x="35035760" y="6350"/>
                </a:lnTo>
                <a:lnTo>
                  <a:pt x="35043164" y="68860"/>
                </a:lnTo>
                <a:cubicBezTo>
                  <a:pt x="35057804" y="192476"/>
                  <a:pt x="35134952" y="298450"/>
                  <a:pt x="35210300" y="298450"/>
                </a:cubicBezTo>
                <a:lnTo>
                  <a:pt x="35242500" y="298450"/>
                </a:lnTo>
                <a:lnTo>
                  <a:pt x="35242500" y="984250"/>
                </a:lnTo>
                <a:lnTo>
                  <a:pt x="35210340" y="984250"/>
                </a:lnTo>
                <a:cubicBezTo>
                  <a:pt x="35141548" y="984250"/>
                  <a:pt x="35093500" y="1017725"/>
                  <a:pt x="35043208" y="1100690"/>
                </a:cubicBezTo>
                <a:cubicBezTo>
                  <a:pt x="34998684" y="1174137"/>
                  <a:pt x="34987880" y="1183583"/>
                  <a:pt x="34918456" y="1209767"/>
                </a:cubicBezTo>
                <a:cubicBezTo>
                  <a:pt x="34778012" y="1262737"/>
                  <a:pt x="34758100" y="1277567"/>
                  <a:pt x="34701160" y="1371600"/>
                </a:cubicBezTo>
                <a:cubicBezTo>
                  <a:pt x="34649388" y="1457095"/>
                  <a:pt x="34642624" y="1462932"/>
                  <a:pt x="34524568" y="1524000"/>
                </a:cubicBezTo>
                <a:cubicBezTo>
                  <a:pt x="34411220" y="1582632"/>
                  <a:pt x="34395060" y="1595947"/>
                  <a:pt x="34313796" y="1697700"/>
                </a:cubicBezTo>
                <a:cubicBezTo>
                  <a:pt x="34226348" y="1807206"/>
                  <a:pt x="34225136" y="1808117"/>
                  <a:pt x="34122116" y="1842427"/>
                </a:cubicBezTo>
                <a:cubicBezTo>
                  <a:pt x="34006524" y="1880922"/>
                  <a:pt x="33976244" y="1905139"/>
                  <a:pt x="33930276" y="1995858"/>
                </a:cubicBezTo>
                <a:cubicBezTo>
                  <a:pt x="33906896" y="2041994"/>
                  <a:pt x="33889316" y="2060410"/>
                  <a:pt x="33862572" y="2066782"/>
                </a:cubicBezTo>
                <a:cubicBezTo>
                  <a:pt x="33690980" y="2107669"/>
                  <a:pt x="33683140" y="2112602"/>
                  <a:pt x="33603584" y="2229752"/>
                </a:cubicBezTo>
                <a:cubicBezTo>
                  <a:pt x="33557676" y="2297356"/>
                  <a:pt x="33540208" y="2311702"/>
                  <a:pt x="33458416" y="2348976"/>
                </a:cubicBezTo>
                <a:cubicBezTo>
                  <a:pt x="33313760" y="2414898"/>
                  <a:pt x="33315252" y="2462738"/>
                  <a:pt x="33464148" y="2532598"/>
                </a:cubicBezTo>
                <a:cubicBezTo>
                  <a:pt x="33542248" y="2569241"/>
                  <a:pt x="33561816" y="2585538"/>
                  <a:pt x="33606228" y="2650941"/>
                </a:cubicBezTo>
                <a:cubicBezTo>
                  <a:pt x="33658956" y="2728586"/>
                  <a:pt x="33676396" y="2739547"/>
                  <a:pt x="33804132" y="2775343"/>
                </a:cubicBezTo>
                <a:cubicBezTo>
                  <a:pt x="33858992" y="2790716"/>
                  <a:pt x="33934396" y="2860329"/>
                  <a:pt x="33934396" y="2895600"/>
                </a:cubicBezTo>
                <a:cubicBezTo>
                  <a:pt x="33934396" y="2905591"/>
                  <a:pt x="33952148" y="2933984"/>
                  <a:pt x="33973848" y="2958695"/>
                </a:cubicBezTo>
                <a:cubicBezTo>
                  <a:pt x="34003756" y="2992759"/>
                  <a:pt x="34029092" y="3006890"/>
                  <a:pt x="34078620" y="3017126"/>
                </a:cubicBezTo>
                <a:cubicBezTo>
                  <a:pt x="34182084" y="3038509"/>
                  <a:pt x="34219664" y="3062960"/>
                  <a:pt x="34321536" y="3175173"/>
                </a:cubicBezTo>
                <a:cubicBezTo>
                  <a:pt x="34401380" y="3263117"/>
                  <a:pt x="34435752" y="3290066"/>
                  <a:pt x="34530524" y="3339013"/>
                </a:cubicBezTo>
                <a:cubicBezTo>
                  <a:pt x="34645612" y="3398452"/>
                  <a:pt x="34653296" y="3405490"/>
                  <a:pt x="34725528" y="3517597"/>
                </a:cubicBezTo>
                <a:cubicBezTo>
                  <a:pt x="34757764" y="3567625"/>
                  <a:pt x="34779480" y="3585957"/>
                  <a:pt x="34829748" y="3605574"/>
                </a:cubicBezTo>
                <a:cubicBezTo>
                  <a:pt x="34992372" y="3669037"/>
                  <a:pt x="35007996" y="3680755"/>
                  <a:pt x="35050772" y="3771282"/>
                </a:cubicBezTo>
                <a:cubicBezTo>
                  <a:pt x="35092732" y="3860088"/>
                  <a:pt x="35135444" y="3892550"/>
                  <a:pt x="35210340" y="3892550"/>
                </a:cubicBezTo>
                <a:lnTo>
                  <a:pt x="35242500" y="3892550"/>
                </a:lnTo>
                <a:lnTo>
                  <a:pt x="35242500" y="4578350"/>
                </a:lnTo>
                <a:lnTo>
                  <a:pt x="35210300" y="4578350"/>
                </a:lnTo>
                <a:cubicBezTo>
                  <a:pt x="35134952" y="4578350"/>
                  <a:pt x="35057804" y="4684324"/>
                  <a:pt x="35043164" y="4807940"/>
                </a:cubicBezTo>
                <a:lnTo>
                  <a:pt x="35035760" y="4870450"/>
                </a:lnTo>
                <a:lnTo>
                  <a:pt x="34289996" y="4870450"/>
                </a:lnTo>
                <a:lnTo>
                  <a:pt x="34289996" y="4821363"/>
                </a:lnTo>
                <a:cubicBezTo>
                  <a:pt x="34289996" y="4747242"/>
                  <a:pt x="34254040" y="4711556"/>
                  <a:pt x="34140124" y="4672619"/>
                </a:cubicBezTo>
                <a:cubicBezTo>
                  <a:pt x="34086344" y="4654238"/>
                  <a:pt x="34039132" y="4637127"/>
                  <a:pt x="34035200" y="4634593"/>
                </a:cubicBezTo>
                <a:cubicBezTo>
                  <a:pt x="34031268" y="4632060"/>
                  <a:pt x="34009200" y="4592468"/>
                  <a:pt x="33986160" y="4546611"/>
                </a:cubicBezTo>
                <a:cubicBezTo>
                  <a:pt x="33938104" y="4450980"/>
                  <a:pt x="33904492" y="4426105"/>
                  <a:pt x="33781996" y="4395525"/>
                </a:cubicBezTo>
                <a:cubicBezTo>
                  <a:pt x="33696136" y="4374090"/>
                  <a:pt x="33690996" y="4370019"/>
                  <a:pt x="33577296" y="4233482"/>
                </a:cubicBezTo>
                <a:cubicBezTo>
                  <a:pt x="33548240" y="4198587"/>
                  <a:pt x="33499216" y="4162172"/>
                  <a:pt x="33443948" y="4134432"/>
                </a:cubicBezTo>
                <a:cubicBezTo>
                  <a:pt x="33289332" y="4056828"/>
                  <a:pt x="33276524" y="4047017"/>
                  <a:pt x="33206868" y="3952825"/>
                </a:cubicBezTo>
                <a:cubicBezTo>
                  <a:pt x="33137484" y="3859006"/>
                  <a:pt x="33096296" y="3829594"/>
                  <a:pt x="32974912" y="3787192"/>
                </a:cubicBezTo>
                <a:cubicBezTo>
                  <a:pt x="32930020" y="3771511"/>
                  <a:pt x="32917360" y="3757587"/>
                  <a:pt x="32875440" y="3677813"/>
                </a:cubicBezTo>
                <a:cubicBezTo>
                  <a:pt x="32834852" y="3600569"/>
                  <a:pt x="32818220" y="3581726"/>
                  <a:pt x="32768128" y="3556222"/>
                </a:cubicBezTo>
                <a:cubicBezTo>
                  <a:pt x="32735524" y="3539623"/>
                  <a:pt x="32684188" y="3521935"/>
                  <a:pt x="32654052" y="3516916"/>
                </a:cubicBezTo>
                <a:cubicBezTo>
                  <a:pt x="32610436" y="3509651"/>
                  <a:pt x="32592952" y="3498505"/>
                  <a:pt x="32568328" y="3462272"/>
                </a:cubicBezTo>
                <a:cubicBezTo>
                  <a:pt x="32551316" y="3437237"/>
                  <a:pt x="32537396" y="3409407"/>
                  <a:pt x="32537396" y="3400428"/>
                </a:cubicBezTo>
                <a:cubicBezTo>
                  <a:pt x="32537396" y="3369030"/>
                  <a:pt x="32449648" y="3299247"/>
                  <a:pt x="32382680" y="3277386"/>
                </a:cubicBezTo>
                <a:cubicBezTo>
                  <a:pt x="32345536" y="3265262"/>
                  <a:pt x="32296084" y="3249035"/>
                  <a:pt x="32272792" y="3241329"/>
                </a:cubicBezTo>
                <a:cubicBezTo>
                  <a:pt x="32246788" y="3232727"/>
                  <a:pt x="32205100" y="3197594"/>
                  <a:pt x="32164840" y="3150358"/>
                </a:cubicBezTo>
                <a:cubicBezTo>
                  <a:pt x="32064848" y="3033039"/>
                  <a:pt x="32032308" y="3007439"/>
                  <a:pt x="31912016" y="2951457"/>
                </a:cubicBezTo>
                <a:cubicBezTo>
                  <a:pt x="31795268" y="2897125"/>
                  <a:pt x="31760308" y="2863797"/>
                  <a:pt x="31719000" y="2767463"/>
                </a:cubicBezTo>
                <a:cubicBezTo>
                  <a:pt x="31694680" y="2710741"/>
                  <a:pt x="31622944" y="2655755"/>
                  <a:pt x="31546372" y="2635135"/>
                </a:cubicBezTo>
                <a:cubicBezTo>
                  <a:pt x="31521560" y="2628454"/>
                  <a:pt x="31488924" y="2611496"/>
                  <a:pt x="31473848" y="2597451"/>
                </a:cubicBezTo>
                <a:cubicBezTo>
                  <a:pt x="31441348" y="2567177"/>
                  <a:pt x="31407240" y="2479217"/>
                  <a:pt x="31407240" y="2425700"/>
                </a:cubicBezTo>
                <a:cubicBezTo>
                  <a:pt x="31407240" y="2379890"/>
                  <a:pt x="31436876" y="2313793"/>
                  <a:pt x="31472152" y="2280929"/>
                </a:cubicBezTo>
                <a:cubicBezTo>
                  <a:pt x="31486292" y="2267753"/>
                  <a:pt x="31527448" y="2242226"/>
                  <a:pt x="31563604" y="2224202"/>
                </a:cubicBezTo>
                <a:cubicBezTo>
                  <a:pt x="31687740" y="2162324"/>
                  <a:pt x="31713804" y="2140052"/>
                  <a:pt x="31727460" y="2084155"/>
                </a:cubicBezTo>
                <a:cubicBezTo>
                  <a:pt x="31744044" y="2016290"/>
                  <a:pt x="31775404" y="1989543"/>
                  <a:pt x="31923320" y="1917110"/>
                </a:cubicBezTo>
                <a:cubicBezTo>
                  <a:pt x="32022256" y="1868661"/>
                  <a:pt x="32055636" y="1844757"/>
                  <a:pt x="32097852" y="1792128"/>
                </a:cubicBezTo>
                <a:cubicBezTo>
                  <a:pt x="32148592" y="1728871"/>
                  <a:pt x="32226508" y="1655873"/>
                  <a:pt x="32285932" y="1615920"/>
                </a:cubicBezTo>
                <a:cubicBezTo>
                  <a:pt x="32302004" y="1605117"/>
                  <a:pt x="32345572" y="1592014"/>
                  <a:pt x="32382760" y="1586802"/>
                </a:cubicBezTo>
                <a:cubicBezTo>
                  <a:pt x="32460976" y="1575839"/>
                  <a:pt x="32506196" y="1538491"/>
                  <a:pt x="32549452" y="1449130"/>
                </a:cubicBezTo>
                <a:cubicBezTo>
                  <a:pt x="32584292" y="1377165"/>
                  <a:pt x="32593368" y="1370197"/>
                  <a:pt x="32682464" y="1346989"/>
                </a:cubicBezTo>
                <a:cubicBezTo>
                  <a:pt x="32769380" y="1324352"/>
                  <a:pt x="32802404" y="1297108"/>
                  <a:pt x="32870436" y="1191942"/>
                </a:cubicBezTo>
                <a:cubicBezTo>
                  <a:pt x="32932924" y="1095347"/>
                  <a:pt x="32966796" y="1068611"/>
                  <a:pt x="33067280" y="1036571"/>
                </a:cubicBezTo>
                <a:cubicBezTo>
                  <a:pt x="33141132" y="1013022"/>
                  <a:pt x="33148620" y="1007008"/>
                  <a:pt x="33181580" y="944761"/>
                </a:cubicBezTo>
                <a:cubicBezTo>
                  <a:pt x="33237276" y="839566"/>
                  <a:pt x="33275288" y="804465"/>
                  <a:pt x="33406996" y="736600"/>
                </a:cubicBezTo>
                <a:cubicBezTo>
                  <a:pt x="33526316" y="675116"/>
                  <a:pt x="33556404" y="649525"/>
                  <a:pt x="33667700" y="514884"/>
                </a:cubicBezTo>
                <a:cubicBezTo>
                  <a:pt x="33691520" y="486066"/>
                  <a:pt x="33720064" y="471328"/>
                  <a:pt x="33781996" y="455870"/>
                </a:cubicBezTo>
                <a:cubicBezTo>
                  <a:pt x="33951848" y="413478"/>
                  <a:pt x="33939516" y="421188"/>
                  <a:pt x="33989476" y="326122"/>
                </a:cubicBezTo>
                <a:cubicBezTo>
                  <a:pt x="34043244" y="223799"/>
                  <a:pt x="34071104" y="200724"/>
                  <a:pt x="34152896" y="190760"/>
                </a:cubicBezTo>
                <a:cubicBezTo>
                  <a:pt x="34190508" y="186179"/>
                  <a:pt x="34226976" y="171423"/>
                  <a:pt x="34251320" y="150937"/>
                </a:cubicBezTo>
                <a:cubicBezTo>
                  <a:pt x="34283660" y="123725"/>
                  <a:pt x="34289996" y="109212"/>
                  <a:pt x="34289996" y="62371"/>
                </a:cubicBezTo>
                <a:close/>
                <a:moveTo>
                  <a:pt x="21640800" y="6350"/>
                </a:moveTo>
                <a:lnTo>
                  <a:pt x="22352000" y="6350"/>
                </a:lnTo>
                <a:lnTo>
                  <a:pt x="22352000" y="49417"/>
                </a:lnTo>
                <a:cubicBezTo>
                  <a:pt x="22352000" y="80900"/>
                  <a:pt x="22365572" y="108907"/>
                  <a:pt x="22402454" y="153541"/>
                </a:cubicBezTo>
                <a:cubicBezTo>
                  <a:pt x="22440768" y="199903"/>
                  <a:pt x="22454956" y="230035"/>
                  <a:pt x="22461424" y="278748"/>
                </a:cubicBezTo>
                <a:cubicBezTo>
                  <a:pt x="22474948" y="380631"/>
                  <a:pt x="22526252" y="451588"/>
                  <a:pt x="22616516" y="493261"/>
                </a:cubicBezTo>
                <a:cubicBezTo>
                  <a:pt x="22674546" y="520051"/>
                  <a:pt x="22696644" y="538063"/>
                  <a:pt x="22709444" y="569005"/>
                </a:cubicBezTo>
                <a:cubicBezTo>
                  <a:pt x="22732612" y="625009"/>
                  <a:pt x="22731216" y="788332"/>
                  <a:pt x="22707036" y="850645"/>
                </a:cubicBezTo>
                <a:cubicBezTo>
                  <a:pt x="22689032" y="897049"/>
                  <a:pt x="22679808" y="904001"/>
                  <a:pt x="22594486" y="935496"/>
                </a:cubicBezTo>
                <a:cubicBezTo>
                  <a:pt x="22484682" y="976028"/>
                  <a:pt x="22454284" y="1001881"/>
                  <a:pt x="22407340" y="1094668"/>
                </a:cubicBezTo>
                <a:cubicBezTo>
                  <a:pt x="22383188" y="1142400"/>
                  <a:pt x="22360226" y="1169158"/>
                  <a:pt x="22333562" y="1180639"/>
                </a:cubicBezTo>
                <a:cubicBezTo>
                  <a:pt x="22312272" y="1189808"/>
                  <a:pt x="22263244" y="1216854"/>
                  <a:pt x="22224612" y="1240740"/>
                </a:cubicBezTo>
                <a:cubicBezTo>
                  <a:pt x="22185978" y="1264627"/>
                  <a:pt x="22132528" y="1295270"/>
                  <a:pt x="22105828" y="1308836"/>
                </a:cubicBezTo>
                <a:cubicBezTo>
                  <a:pt x="22079130" y="1322401"/>
                  <a:pt x="22034548" y="1362075"/>
                  <a:pt x="22006752" y="1397000"/>
                </a:cubicBezTo>
                <a:cubicBezTo>
                  <a:pt x="21922140" y="1503326"/>
                  <a:pt x="21875502" y="1538723"/>
                  <a:pt x="21782992" y="1566822"/>
                </a:cubicBezTo>
                <a:cubicBezTo>
                  <a:pt x="21666392" y="1602238"/>
                  <a:pt x="21635152" y="1626414"/>
                  <a:pt x="21608628" y="1701757"/>
                </a:cubicBezTo>
                <a:cubicBezTo>
                  <a:pt x="21585432" y="1767649"/>
                  <a:pt x="21583582" y="1768987"/>
                  <a:pt x="21475700" y="1797957"/>
                </a:cubicBezTo>
                <a:cubicBezTo>
                  <a:pt x="21342482" y="1833731"/>
                  <a:pt x="21315248" y="1855090"/>
                  <a:pt x="21259574" y="1967460"/>
                </a:cubicBezTo>
                <a:cubicBezTo>
                  <a:pt x="21237320" y="2012374"/>
                  <a:pt x="21214148" y="2038616"/>
                  <a:pt x="21183374" y="2053758"/>
                </a:cubicBezTo>
                <a:cubicBezTo>
                  <a:pt x="21061504" y="2113719"/>
                  <a:pt x="21006392" y="2153566"/>
                  <a:pt x="20967856" y="2209575"/>
                </a:cubicBezTo>
                <a:cubicBezTo>
                  <a:pt x="20944190" y="2243971"/>
                  <a:pt x="20894400" y="2290254"/>
                  <a:pt x="20850634" y="2318542"/>
                </a:cubicBezTo>
                <a:cubicBezTo>
                  <a:pt x="20771676" y="2369575"/>
                  <a:pt x="20726400" y="2412935"/>
                  <a:pt x="20726400" y="2437517"/>
                </a:cubicBezTo>
                <a:cubicBezTo>
                  <a:pt x="20726400" y="2465727"/>
                  <a:pt x="20764408" y="2505103"/>
                  <a:pt x="20830542" y="2545413"/>
                </a:cubicBezTo>
                <a:cubicBezTo>
                  <a:pt x="20867562" y="2567975"/>
                  <a:pt x="20920712" y="2615419"/>
                  <a:pt x="20948650" y="2650842"/>
                </a:cubicBezTo>
                <a:cubicBezTo>
                  <a:pt x="20985074" y="2697021"/>
                  <a:pt x="21019218" y="2723828"/>
                  <a:pt x="21069300" y="2745566"/>
                </a:cubicBezTo>
                <a:cubicBezTo>
                  <a:pt x="21215120" y="2808857"/>
                  <a:pt x="21226458" y="2817103"/>
                  <a:pt x="21259574" y="2883940"/>
                </a:cubicBezTo>
                <a:cubicBezTo>
                  <a:pt x="21315032" y="2995875"/>
                  <a:pt x="21329240" y="3007383"/>
                  <a:pt x="21463000" y="3048725"/>
                </a:cubicBezTo>
                <a:cubicBezTo>
                  <a:pt x="21546572" y="3074554"/>
                  <a:pt x="21580456" y="3102812"/>
                  <a:pt x="21616070" y="3176382"/>
                </a:cubicBezTo>
                <a:cubicBezTo>
                  <a:pt x="21650016" y="3246507"/>
                  <a:pt x="21705152" y="3293003"/>
                  <a:pt x="21765202" y="3302143"/>
                </a:cubicBezTo>
                <a:cubicBezTo>
                  <a:pt x="21849668" y="3314998"/>
                  <a:pt x="21919412" y="3360912"/>
                  <a:pt x="22015878" y="3467166"/>
                </a:cubicBezTo>
                <a:cubicBezTo>
                  <a:pt x="22094244" y="3553488"/>
                  <a:pt x="22124892" y="3577356"/>
                  <a:pt x="22202260" y="3612332"/>
                </a:cubicBezTo>
                <a:cubicBezTo>
                  <a:pt x="22327960" y="3669159"/>
                  <a:pt x="22366198" y="3700819"/>
                  <a:pt x="22407340" y="3782132"/>
                </a:cubicBezTo>
                <a:cubicBezTo>
                  <a:pt x="22454594" y="3875530"/>
                  <a:pt x="22486072" y="3902045"/>
                  <a:pt x="22588700" y="3934892"/>
                </a:cubicBezTo>
                <a:cubicBezTo>
                  <a:pt x="22667580" y="3960139"/>
                  <a:pt x="22678724" y="3968022"/>
                  <a:pt x="22706144" y="4017976"/>
                </a:cubicBezTo>
                <a:cubicBezTo>
                  <a:pt x="22746968" y="4092353"/>
                  <a:pt x="22754428" y="4169990"/>
                  <a:pt x="22727304" y="4238230"/>
                </a:cubicBezTo>
                <a:cubicBezTo>
                  <a:pt x="22698618" y="4310397"/>
                  <a:pt x="22676440" y="4333081"/>
                  <a:pt x="22593300" y="4375286"/>
                </a:cubicBezTo>
                <a:cubicBezTo>
                  <a:pt x="22516970" y="4414034"/>
                  <a:pt x="22505476" y="4433433"/>
                  <a:pt x="22470800" y="4582088"/>
                </a:cubicBezTo>
                <a:cubicBezTo>
                  <a:pt x="22458532" y="4634670"/>
                  <a:pt x="22436432" y="4680809"/>
                  <a:pt x="22402340" y="4724994"/>
                </a:cubicBezTo>
                <a:cubicBezTo>
                  <a:pt x="22368092" y="4769389"/>
                  <a:pt x="22352000" y="4803065"/>
                  <a:pt x="22352000" y="4830348"/>
                </a:cubicBezTo>
                <a:lnTo>
                  <a:pt x="22352000" y="4870450"/>
                </a:lnTo>
                <a:lnTo>
                  <a:pt x="21640800" y="4870450"/>
                </a:lnTo>
                <a:lnTo>
                  <a:pt x="21640800" y="4821864"/>
                </a:lnTo>
                <a:cubicBezTo>
                  <a:pt x="21640800" y="4752358"/>
                  <a:pt x="21594264" y="4712280"/>
                  <a:pt x="21485400" y="4688025"/>
                </a:cubicBezTo>
                <a:cubicBezTo>
                  <a:pt x="21379960" y="4664534"/>
                  <a:pt x="21384504" y="4667435"/>
                  <a:pt x="21327516" y="4587227"/>
                </a:cubicBezTo>
                <a:cubicBezTo>
                  <a:pt x="21261654" y="4494532"/>
                  <a:pt x="21246476" y="4482552"/>
                  <a:pt x="21111990" y="4417116"/>
                </a:cubicBezTo>
                <a:cubicBezTo>
                  <a:pt x="20987390" y="4356490"/>
                  <a:pt x="20950864" y="4326274"/>
                  <a:pt x="20861686" y="4210050"/>
                </a:cubicBezTo>
                <a:cubicBezTo>
                  <a:pt x="20810138" y="4142868"/>
                  <a:pt x="20791908" y="4130589"/>
                  <a:pt x="20637652" y="4059122"/>
                </a:cubicBezTo>
                <a:cubicBezTo>
                  <a:pt x="20604992" y="4043990"/>
                  <a:pt x="20581644" y="4017042"/>
                  <a:pt x="20548752" y="3956515"/>
                </a:cubicBezTo>
                <a:cubicBezTo>
                  <a:pt x="20498552" y="3864127"/>
                  <a:pt x="20462672" y="3836741"/>
                  <a:pt x="20365366" y="3816540"/>
                </a:cubicBezTo>
                <a:cubicBezTo>
                  <a:pt x="20288620" y="3800608"/>
                  <a:pt x="20247696" y="3764149"/>
                  <a:pt x="20211336" y="3679311"/>
                </a:cubicBezTo>
                <a:cubicBezTo>
                  <a:pt x="20183678" y="3614775"/>
                  <a:pt x="20123800" y="3570630"/>
                  <a:pt x="20034250" y="3548753"/>
                </a:cubicBezTo>
                <a:cubicBezTo>
                  <a:pt x="19932088" y="3523795"/>
                  <a:pt x="19922554" y="3517768"/>
                  <a:pt x="19858044" y="3437339"/>
                </a:cubicBezTo>
                <a:cubicBezTo>
                  <a:pt x="19786814" y="3348529"/>
                  <a:pt x="19719844" y="3296665"/>
                  <a:pt x="19584892" y="3225800"/>
                </a:cubicBezTo>
                <a:cubicBezTo>
                  <a:pt x="19505880" y="3184310"/>
                  <a:pt x="19480830" y="3163363"/>
                  <a:pt x="19448200" y="3111500"/>
                </a:cubicBezTo>
                <a:cubicBezTo>
                  <a:pt x="19389196" y="3017714"/>
                  <a:pt x="19347596" y="2980766"/>
                  <a:pt x="19277594" y="2959978"/>
                </a:cubicBezTo>
                <a:cubicBezTo>
                  <a:pt x="19176132" y="2929847"/>
                  <a:pt x="19143238" y="2903887"/>
                  <a:pt x="19108538" y="2826564"/>
                </a:cubicBezTo>
                <a:cubicBezTo>
                  <a:pt x="19065088" y="2729748"/>
                  <a:pt x="19039126" y="2705655"/>
                  <a:pt x="18944206" y="2674068"/>
                </a:cubicBezTo>
                <a:cubicBezTo>
                  <a:pt x="18899242" y="2659104"/>
                  <a:pt x="18850924" y="2634248"/>
                  <a:pt x="18836838" y="2618831"/>
                </a:cubicBezTo>
                <a:cubicBezTo>
                  <a:pt x="18787004" y="2564294"/>
                  <a:pt x="18768200" y="2417945"/>
                  <a:pt x="18797332" y="2311400"/>
                </a:cubicBezTo>
                <a:cubicBezTo>
                  <a:pt x="18813192" y="2253406"/>
                  <a:pt x="18830570" y="2240548"/>
                  <a:pt x="18944206" y="2202732"/>
                </a:cubicBezTo>
                <a:cubicBezTo>
                  <a:pt x="19003028" y="2183158"/>
                  <a:pt x="19031332" y="2166082"/>
                  <a:pt x="19045108" y="2141863"/>
                </a:cubicBezTo>
                <a:cubicBezTo>
                  <a:pt x="19134820" y="1984134"/>
                  <a:pt x="19162240" y="1956433"/>
                  <a:pt x="19261268" y="1923478"/>
                </a:cubicBezTo>
                <a:cubicBezTo>
                  <a:pt x="19324248" y="1902520"/>
                  <a:pt x="19349192" y="1886421"/>
                  <a:pt x="19375088" y="1850019"/>
                </a:cubicBezTo>
                <a:cubicBezTo>
                  <a:pt x="19461736" y="1728214"/>
                  <a:pt x="19506516" y="1686022"/>
                  <a:pt x="19627940" y="1611772"/>
                </a:cubicBezTo>
                <a:cubicBezTo>
                  <a:pt x="19724170" y="1552929"/>
                  <a:pt x="19773272" y="1512521"/>
                  <a:pt x="19831050" y="1444621"/>
                </a:cubicBezTo>
                <a:cubicBezTo>
                  <a:pt x="19909386" y="1352562"/>
                  <a:pt x="19922196" y="1345254"/>
                  <a:pt x="20058938" y="1314609"/>
                </a:cubicBezTo>
                <a:cubicBezTo>
                  <a:pt x="20143724" y="1295608"/>
                  <a:pt x="20185990" y="1261869"/>
                  <a:pt x="20222998" y="1183639"/>
                </a:cubicBezTo>
                <a:cubicBezTo>
                  <a:pt x="20277888" y="1067609"/>
                  <a:pt x="20279660" y="1066097"/>
                  <a:pt x="20382038" y="1047938"/>
                </a:cubicBezTo>
                <a:cubicBezTo>
                  <a:pt x="20491424" y="1028535"/>
                  <a:pt x="20512354" y="1010330"/>
                  <a:pt x="20560928" y="892352"/>
                </a:cubicBezTo>
                <a:cubicBezTo>
                  <a:pt x="20596580" y="805760"/>
                  <a:pt x="20624332" y="784263"/>
                  <a:pt x="20735116" y="757423"/>
                </a:cubicBezTo>
                <a:cubicBezTo>
                  <a:pt x="20791232" y="743829"/>
                  <a:pt x="20806276" y="733376"/>
                  <a:pt x="20836716" y="686833"/>
                </a:cubicBezTo>
                <a:cubicBezTo>
                  <a:pt x="20898084" y="593010"/>
                  <a:pt x="20984028" y="521946"/>
                  <a:pt x="21110632" y="460344"/>
                </a:cubicBezTo>
                <a:cubicBezTo>
                  <a:pt x="21203216" y="415296"/>
                  <a:pt x="21237896" y="390988"/>
                  <a:pt x="21263180" y="353421"/>
                </a:cubicBezTo>
                <a:cubicBezTo>
                  <a:pt x="21367248" y="198783"/>
                  <a:pt x="21371996" y="194924"/>
                  <a:pt x="21481268" y="176074"/>
                </a:cubicBezTo>
                <a:cubicBezTo>
                  <a:pt x="21603888" y="154921"/>
                  <a:pt x="21640800" y="126894"/>
                  <a:pt x="21640800" y="54936"/>
                </a:cubicBezTo>
                <a:close/>
                <a:moveTo>
                  <a:pt x="15379700" y="6350"/>
                </a:moveTo>
                <a:lnTo>
                  <a:pt x="16125696" y="6350"/>
                </a:lnTo>
                <a:lnTo>
                  <a:pt x="16131932" y="61677"/>
                </a:lnTo>
                <a:cubicBezTo>
                  <a:pt x="16143288" y="162414"/>
                  <a:pt x="16196132" y="252835"/>
                  <a:pt x="16310848" y="367808"/>
                </a:cubicBezTo>
                <a:cubicBezTo>
                  <a:pt x="16435340" y="492583"/>
                  <a:pt x="16446500" y="520804"/>
                  <a:pt x="16446500" y="710882"/>
                </a:cubicBezTo>
                <a:cubicBezTo>
                  <a:pt x="16446500" y="842148"/>
                  <a:pt x="16427984" y="909374"/>
                  <a:pt x="16385588" y="932065"/>
                </a:cubicBezTo>
                <a:cubicBezTo>
                  <a:pt x="16371860" y="939412"/>
                  <a:pt x="16329942" y="951824"/>
                  <a:pt x="16292436" y="959647"/>
                </a:cubicBezTo>
                <a:cubicBezTo>
                  <a:pt x="16213606" y="976090"/>
                  <a:pt x="16194536" y="993885"/>
                  <a:pt x="16140042" y="1101834"/>
                </a:cubicBezTo>
                <a:cubicBezTo>
                  <a:pt x="16116740" y="1147993"/>
                  <a:pt x="16089018" y="1184650"/>
                  <a:pt x="16073314" y="1190065"/>
                </a:cubicBezTo>
                <a:cubicBezTo>
                  <a:pt x="16058538" y="1195161"/>
                  <a:pt x="16017874" y="1208790"/>
                  <a:pt x="15982948" y="1220353"/>
                </a:cubicBezTo>
                <a:cubicBezTo>
                  <a:pt x="15906284" y="1245735"/>
                  <a:pt x="15867110" y="1279206"/>
                  <a:pt x="15793514" y="1382204"/>
                </a:cubicBezTo>
                <a:cubicBezTo>
                  <a:pt x="15744640" y="1450604"/>
                  <a:pt x="15723382" y="1467723"/>
                  <a:pt x="15625308" y="1517650"/>
                </a:cubicBezTo>
                <a:cubicBezTo>
                  <a:pt x="15533666" y="1564304"/>
                  <a:pt x="15492058" y="1596211"/>
                  <a:pt x="15398748" y="1691385"/>
                </a:cubicBezTo>
                <a:cubicBezTo>
                  <a:pt x="15298290" y="1793853"/>
                  <a:pt x="15273840" y="1811868"/>
                  <a:pt x="15196842" y="1840164"/>
                </a:cubicBezTo>
                <a:cubicBezTo>
                  <a:pt x="15059250" y="1890726"/>
                  <a:pt x="15037212" y="1908210"/>
                  <a:pt x="15009336" y="1988916"/>
                </a:cubicBezTo>
                <a:cubicBezTo>
                  <a:pt x="14989202" y="2047207"/>
                  <a:pt x="14978514" y="2061471"/>
                  <a:pt x="14950444" y="2067506"/>
                </a:cubicBezTo>
                <a:cubicBezTo>
                  <a:pt x="14781248" y="2103882"/>
                  <a:pt x="14765716" y="2113862"/>
                  <a:pt x="14687166" y="2236655"/>
                </a:cubicBezTo>
                <a:cubicBezTo>
                  <a:pt x="14649626" y="2295340"/>
                  <a:pt x="14630008" y="2311986"/>
                  <a:pt x="14562902" y="2342094"/>
                </a:cubicBezTo>
                <a:cubicBezTo>
                  <a:pt x="14399520" y="2415400"/>
                  <a:pt x="14398724" y="2456037"/>
                  <a:pt x="14559152" y="2534188"/>
                </a:cubicBezTo>
                <a:cubicBezTo>
                  <a:pt x="14632120" y="2569735"/>
                  <a:pt x="14653880" y="2588110"/>
                  <a:pt x="14690160" y="2644826"/>
                </a:cubicBezTo>
                <a:cubicBezTo>
                  <a:pt x="14740648" y="2723749"/>
                  <a:pt x="14789194" y="2757264"/>
                  <a:pt x="14870632" y="2769415"/>
                </a:cubicBezTo>
                <a:cubicBezTo>
                  <a:pt x="14942090" y="2780076"/>
                  <a:pt x="14991272" y="2822829"/>
                  <a:pt x="15026628" y="2905014"/>
                </a:cubicBezTo>
                <a:cubicBezTo>
                  <a:pt x="15056226" y="2973817"/>
                  <a:pt x="15084168" y="2992517"/>
                  <a:pt x="15201900" y="3022316"/>
                </a:cubicBezTo>
                <a:cubicBezTo>
                  <a:pt x="15279704" y="3042010"/>
                  <a:pt x="15291018" y="3049918"/>
                  <a:pt x="15398748" y="3159915"/>
                </a:cubicBezTo>
                <a:cubicBezTo>
                  <a:pt x="15488088" y="3251133"/>
                  <a:pt x="15534874" y="3287711"/>
                  <a:pt x="15612988" y="3327410"/>
                </a:cubicBezTo>
                <a:cubicBezTo>
                  <a:pt x="15715268" y="3379389"/>
                  <a:pt x="15744562" y="3406950"/>
                  <a:pt x="15815412" y="3517858"/>
                </a:cubicBezTo>
                <a:cubicBezTo>
                  <a:pt x="15849876" y="3571809"/>
                  <a:pt x="15867364" y="3585646"/>
                  <a:pt x="15932148" y="3610214"/>
                </a:cubicBezTo>
                <a:cubicBezTo>
                  <a:pt x="16066092" y="3661010"/>
                  <a:pt x="16096580" y="3684437"/>
                  <a:pt x="16135948" y="3766805"/>
                </a:cubicBezTo>
                <a:cubicBezTo>
                  <a:pt x="16180822" y="3860692"/>
                  <a:pt x="16197228" y="3875598"/>
                  <a:pt x="16282754" y="3900182"/>
                </a:cubicBezTo>
                <a:cubicBezTo>
                  <a:pt x="16419592" y="3939515"/>
                  <a:pt x="16428404" y="3954602"/>
                  <a:pt x="16440078" y="4169501"/>
                </a:cubicBezTo>
                <a:cubicBezTo>
                  <a:pt x="16449862" y="4349600"/>
                  <a:pt x="16437512" y="4382040"/>
                  <a:pt x="16310848" y="4508991"/>
                </a:cubicBezTo>
                <a:cubicBezTo>
                  <a:pt x="16196132" y="4623965"/>
                  <a:pt x="16143288" y="4714385"/>
                  <a:pt x="16131932" y="4815123"/>
                </a:cubicBezTo>
                <a:lnTo>
                  <a:pt x="16125696" y="4870450"/>
                </a:lnTo>
                <a:lnTo>
                  <a:pt x="15379700" y="4870450"/>
                </a:lnTo>
                <a:lnTo>
                  <a:pt x="15379700" y="4826598"/>
                </a:lnTo>
                <a:cubicBezTo>
                  <a:pt x="15379700" y="4734708"/>
                  <a:pt x="15339876" y="4701125"/>
                  <a:pt x="15170372" y="4650067"/>
                </a:cubicBezTo>
                <a:cubicBezTo>
                  <a:pt x="15125476" y="4636544"/>
                  <a:pt x="15114744" y="4624914"/>
                  <a:pt x="15074900" y="4546600"/>
                </a:cubicBezTo>
                <a:cubicBezTo>
                  <a:pt x="15034722" y="4467634"/>
                  <a:pt x="15023364" y="4455441"/>
                  <a:pt x="14966728" y="4430495"/>
                </a:cubicBezTo>
                <a:cubicBezTo>
                  <a:pt x="14931924" y="4415165"/>
                  <a:pt x="14880874" y="4398726"/>
                  <a:pt x="14853284" y="4393965"/>
                </a:cubicBezTo>
                <a:cubicBezTo>
                  <a:pt x="14802260" y="4385160"/>
                  <a:pt x="14753892" y="4344017"/>
                  <a:pt x="14678500" y="4245302"/>
                </a:cubicBezTo>
                <a:cubicBezTo>
                  <a:pt x="14656412" y="4216376"/>
                  <a:pt x="14597190" y="4174675"/>
                  <a:pt x="14513400" y="4129046"/>
                </a:cubicBezTo>
                <a:cubicBezTo>
                  <a:pt x="14356752" y="4043739"/>
                  <a:pt x="14343688" y="4033085"/>
                  <a:pt x="14285072" y="3942838"/>
                </a:cubicBezTo>
                <a:cubicBezTo>
                  <a:pt x="14226876" y="3853239"/>
                  <a:pt x="14207136" y="3837015"/>
                  <a:pt x="14125856" y="3811973"/>
                </a:cubicBezTo>
                <a:cubicBezTo>
                  <a:pt x="14028800" y="3782070"/>
                  <a:pt x="13997360" y="3755470"/>
                  <a:pt x="13957044" y="3669149"/>
                </a:cubicBezTo>
                <a:cubicBezTo>
                  <a:pt x="13914452" y="3577954"/>
                  <a:pt x="13878254" y="3549340"/>
                  <a:pt x="13766800" y="3518765"/>
                </a:cubicBezTo>
                <a:cubicBezTo>
                  <a:pt x="13721396" y="3506310"/>
                  <a:pt x="13679692" y="3492953"/>
                  <a:pt x="13674126" y="3489083"/>
                </a:cubicBezTo>
                <a:cubicBezTo>
                  <a:pt x="13668556" y="3485212"/>
                  <a:pt x="13649636" y="3451678"/>
                  <a:pt x="13632076" y="3414562"/>
                </a:cubicBezTo>
                <a:cubicBezTo>
                  <a:pt x="13594152" y="3334392"/>
                  <a:pt x="13553568" y="3302638"/>
                  <a:pt x="13456830" y="3277441"/>
                </a:cubicBezTo>
                <a:cubicBezTo>
                  <a:pt x="13373100" y="3255632"/>
                  <a:pt x="13334584" y="3228311"/>
                  <a:pt x="13216428" y="3106909"/>
                </a:cubicBezTo>
                <a:cubicBezTo>
                  <a:pt x="13147170" y="3035748"/>
                  <a:pt x="13105628" y="3006038"/>
                  <a:pt x="13011068" y="2960037"/>
                </a:cubicBezTo>
                <a:cubicBezTo>
                  <a:pt x="12887816" y="2900079"/>
                  <a:pt x="12856904" y="2870594"/>
                  <a:pt x="12809426" y="2767705"/>
                </a:cubicBezTo>
                <a:cubicBezTo>
                  <a:pt x="12783292" y="2711075"/>
                  <a:pt x="12733474" y="2671418"/>
                  <a:pt x="12640120" y="2632935"/>
                </a:cubicBezTo>
                <a:cubicBezTo>
                  <a:pt x="12535240" y="2589701"/>
                  <a:pt x="12509500" y="2551363"/>
                  <a:pt x="12509500" y="2438400"/>
                </a:cubicBezTo>
                <a:cubicBezTo>
                  <a:pt x="12509500" y="2356947"/>
                  <a:pt x="12527276" y="2289650"/>
                  <a:pt x="12555372" y="2264744"/>
                </a:cubicBezTo>
                <a:cubicBezTo>
                  <a:pt x="12568560" y="2253054"/>
                  <a:pt x="12614362" y="2234333"/>
                  <a:pt x="12657156" y="2223143"/>
                </a:cubicBezTo>
                <a:cubicBezTo>
                  <a:pt x="12741564" y="2201072"/>
                  <a:pt x="12741708" y="2200926"/>
                  <a:pt x="12822510" y="2057400"/>
                </a:cubicBezTo>
                <a:lnTo>
                  <a:pt x="12872558" y="1968500"/>
                </a:lnTo>
                <a:lnTo>
                  <a:pt x="13005284" y="1911865"/>
                </a:lnTo>
                <a:cubicBezTo>
                  <a:pt x="13135734" y="1856201"/>
                  <a:pt x="13139862" y="1853129"/>
                  <a:pt x="13246028" y="1732712"/>
                </a:cubicBezTo>
                <a:cubicBezTo>
                  <a:pt x="13358488" y="1605159"/>
                  <a:pt x="13362596" y="1602509"/>
                  <a:pt x="13471672" y="1587166"/>
                </a:cubicBezTo>
                <a:cubicBezTo>
                  <a:pt x="13542284" y="1577234"/>
                  <a:pt x="13553208" y="1567268"/>
                  <a:pt x="13634100" y="1438994"/>
                </a:cubicBezTo>
                <a:cubicBezTo>
                  <a:pt x="13675244" y="1373751"/>
                  <a:pt x="13712096" y="1346531"/>
                  <a:pt x="13785848" y="1326911"/>
                </a:cubicBezTo>
                <a:cubicBezTo>
                  <a:pt x="13914988" y="1292556"/>
                  <a:pt x="13918328" y="1290145"/>
                  <a:pt x="13964856" y="1197756"/>
                </a:cubicBezTo>
                <a:cubicBezTo>
                  <a:pt x="14012004" y="1104133"/>
                  <a:pt x="14041982" y="1076926"/>
                  <a:pt x="14141448" y="1037498"/>
                </a:cubicBezTo>
                <a:cubicBezTo>
                  <a:pt x="14185312" y="1020111"/>
                  <a:pt x="14217976" y="995221"/>
                  <a:pt x="14247070" y="957013"/>
                </a:cubicBezTo>
                <a:cubicBezTo>
                  <a:pt x="14314170" y="868900"/>
                  <a:pt x="14380250" y="813469"/>
                  <a:pt x="14504736" y="740869"/>
                </a:cubicBezTo>
                <a:cubicBezTo>
                  <a:pt x="14578600" y="697792"/>
                  <a:pt x="14640016" y="650637"/>
                  <a:pt x="14673294" y="611449"/>
                </a:cubicBezTo>
                <a:cubicBezTo>
                  <a:pt x="14759344" y="510121"/>
                  <a:pt x="14832708" y="465630"/>
                  <a:pt x="14966164" y="433838"/>
                </a:cubicBezTo>
                <a:cubicBezTo>
                  <a:pt x="15026340" y="419504"/>
                  <a:pt x="15030748" y="415370"/>
                  <a:pt x="15074932" y="331809"/>
                </a:cubicBezTo>
                <a:cubicBezTo>
                  <a:pt x="15127936" y="231568"/>
                  <a:pt x="15161052" y="195282"/>
                  <a:pt x="15191898" y="203650"/>
                </a:cubicBezTo>
                <a:cubicBezTo>
                  <a:pt x="15203860" y="206895"/>
                  <a:pt x="15244412" y="198039"/>
                  <a:pt x="15282016" y="183969"/>
                </a:cubicBezTo>
                <a:cubicBezTo>
                  <a:pt x="15356968" y="155927"/>
                  <a:pt x="15379700" y="124798"/>
                  <a:pt x="15379700" y="50202"/>
                </a:cubicBezTo>
                <a:close/>
                <a:moveTo>
                  <a:pt x="9055099" y="6350"/>
                </a:moveTo>
                <a:lnTo>
                  <a:pt x="9801097" y="6350"/>
                </a:lnTo>
                <a:lnTo>
                  <a:pt x="9807409" y="62350"/>
                </a:lnTo>
                <a:cubicBezTo>
                  <a:pt x="9813932" y="120222"/>
                  <a:pt x="9827772" y="160884"/>
                  <a:pt x="9886097" y="293525"/>
                </a:cubicBezTo>
                <a:cubicBezTo>
                  <a:pt x="9922780" y="376950"/>
                  <a:pt x="9960521" y="419346"/>
                  <a:pt x="10036738" y="462745"/>
                </a:cubicBezTo>
                <a:cubicBezTo>
                  <a:pt x="10107858" y="503242"/>
                  <a:pt x="10120907" y="538048"/>
                  <a:pt x="10128203" y="706682"/>
                </a:cubicBezTo>
                <a:lnTo>
                  <a:pt x="10134600" y="854564"/>
                </a:lnTo>
                <a:lnTo>
                  <a:pt x="10098676" y="893019"/>
                </a:lnTo>
                <a:cubicBezTo>
                  <a:pt x="10076147" y="917137"/>
                  <a:pt x="10036235" y="939184"/>
                  <a:pt x="9991626" y="952152"/>
                </a:cubicBezTo>
                <a:cubicBezTo>
                  <a:pt x="9899036" y="979069"/>
                  <a:pt x="9861945" y="1009665"/>
                  <a:pt x="9823573" y="1090777"/>
                </a:cubicBezTo>
                <a:cubicBezTo>
                  <a:pt x="9805153" y="1129713"/>
                  <a:pt x="9777604" y="1165210"/>
                  <a:pt x="9757000" y="1176558"/>
                </a:cubicBezTo>
                <a:cubicBezTo>
                  <a:pt x="9678084" y="1220018"/>
                  <a:pt x="9612804" y="1253652"/>
                  <a:pt x="9567977" y="1273944"/>
                </a:cubicBezTo>
                <a:cubicBezTo>
                  <a:pt x="9539607" y="1286787"/>
                  <a:pt x="9496966" y="1325988"/>
                  <a:pt x="9461749" y="1371600"/>
                </a:cubicBezTo>
                <a:cubicBezTo>
                  <a:pt x="9383309" y="1473199"/>
                  <a:pt x="9296828" y="1545125"/>
                  <a:pt x="9220528" y="1572224"/>
                </a:cubicBezTo>
                <a:cubicBezTo>
                  <a:pt x="9141923" y="1600143"/>
                  <a:pt x="9094332" y="1639922"/>
                  <a:pt x="9042035" y="1721419"/>
                </a:cubicBezTo>
                <a:cubicBezTo>
                  <a:pt x="9002620" y="1782841"/>
                  <a:pt x="8950907" y="1822450"/>
                  <a:pt x="8910123" y="1822450"/>
                </a:cubicBezTo>
                <a:cubicBezTo>
                  <a:pt x="8899545" y="1822450"/>
                  <a:pt x="8860684" y="1828761"/>
                  <a:pt x="8823769" y="1836474"/>
                </a:cubicBezTo>
                <a:cubicBezTo>
                  <a:pt x="8751466" y="1851582"/>
                  <a:pt x="8752348" y="1850641"/>
                  <a:pt x="8689166" y="1980222"/>
                </a:cubicBezTo>
                <a:cubicBezTo>
                  <a:pt x="8650397" y="2059733"/>
                  <a:pt x="8648349" y="2061574"/>
                  <a:pt x="8582493" y="2076000"/>
                </a:cubicBezTo>
                <a:cubicBezTo>
                  <a:pt x="8445361" y="2106041"/>
                  <a:pt x="8399286" y="2140603"/>
                  <a:pt x="8322432" y="2271078"/>
                </a:cubicBezTo>
                <a:cubicBezTo>
                  <a:pt x="8310478" y="2291373"/>
                  <a:pt x="8269593" y="2322962"/>
                  <a:pt x="8228298" y="2343806"/>
                </a:cubicBezTo>
                <a:cubicBezTo>
                  <a:pt x="8109109" y="2403973"/>
                  <a:pt x="8108910" y="2472726"/>
                  <a:pt x="8227750" y="2532716"/>
                </a:cubicBezTo>
                <a:cubicBezTo>
                  <a:pt x="8297496" y="2567924"/>
                  <a:pt x="8321421" y="2590121"/>
                  <a:pt x="8392657" y="2685715"/>
                </a:cubicBezTo>
                <a:cubicBezTo>
                  <a:pt x="8408997" y="2707641"/>
                  <a:pt x="8443285" y="2733359"/>
                  <a:pt x="8468858" y="2742866"/>
                </a:cubicBezTo>
                <a:cubicBezTo>
                  <a:pt x="8640741" y="2806771"/>
                  <a:pt x="8647015" y="2811078"/>
                  <a:pt x="8687711" y="2893101"/>
                </a:cubicBezTo>
                <a:cubicBezTo>
                  <a:pt x="8734253" y="2986911"/>
                  <a:pt x="8747807" y="3004203"/>
                  <a:pt x="8781528" y="3012820"/>
                </a:cubicBezTo>
                <a:cubicBezTo>
                  <a:pt x="8948787" y="3055557"/>
                  <a:pt x="9004734" y="3085401"/>
                  <a:pt x="9034268" y="3147638"/>
                </a:cubicBezTo>
                <a:cubicBezTo>
                  <a:pt x="9070526" y="3224047"/>
                  <a:pt x="9130523" y="3270712"/>
                  <a:pt x="9232900" y="3302136"/>
                </a:cubicBezTo>
                <a:cubicBezTo>
                  <a:pt x="9295788" y="3321439"/>
                  <a:pt x="9409768" y="3409771"/>
                  <a:pt x="9460632" y="3478625"/>
                </a:cubicBezTo>
                <a:cubicBezTo>
                  <a:pt x="9533225" y="3576891"/>
                  <a:pt x="9555578" y="3595024"/>
                  <a:pt x="9644057" y="3627424"/>
                </a:cubicBezTo>
                <a:cubicBezTo>
                  <a:pt x="9743707" y="3663914"/>
                  <a:pt x="9770314" y="3688157"/>
                  <a:pt x="9825072" y="3792362"/>
                </a:cubicBezTo>
                <a:cubicBezTo>
                  <a:pt x="9864000" y="3866440"/>
                  <a:pt x="9876758" y="3879992"/>
                  <a:pt x="9922844" y="3896214"/>
                </a:cubicBezTo>
                <a:cubicBezTo>
                  <a:pt x="10127848" y="3968371"/>
                  <a:pt x="10137016" y="3980202"/>
                  <a:pt x="10128203" y="4161210"/>
                </a:cubicBezTo>
                <a:cubicBezTo>
                  <a:pt x="10119915" y="4331416"/>
                  <a:pt x="10100732" y="4381782"/>
                  <a:pt x="10036738" y="4401355"/>
                </a:cubicBezTo>
                <a:cubicBezTo>
                  <a:pt x="9943251" y="4429949"/>
                  <a:pt x="9827183" y="4639026"/>
                  <a:pt x="9807409" y="4814450"/>
                </a:cubicBezTo>
                <a:lnTo>
                  <a:pt x="9801097" y="4870450"/>
                </a:lnTo>
                <a:lnTo>
                  <a:pt x="9055099" y="4870450"/>
                </a:lnTo>
                <a:lnTo>
                  <a:pt x="9055099" y="4819073"/>
                </a:lnTo>
                <a:cubicBezTo>
                  <a:pt x="9055099" y="4738241"/>
                  <a:pt x="9001872" y="4699364"/>
                  <a:pt x="8832876" y="4656762"/>
                </a:cubicBezTo>
                <a:cubicBezTo>
                  <a:pt x="8803268" y="4649298"/>
                  <a:pt x="8786035" y="4630558"/>
                  <a:pt x="8755369" y="4572477"/>
                </a:cubicBezTo>
                <a:cubicBezTo>
                  <a:pt x="8706411" y="4479747"/>
                  <a:pt x="8682152" y="4459894"/>
                  <a:pt x="8568069" y="4419195"/>
                </a:cubicBezTo>
                <a:cubicBezTo>
                  <a:pt x="8448150" y="4376414"/>
                  <a:pt x="8406088" y="4347806"/>
                  <a:pt x="8343144" y="4266218"/>
                </a:cubicBezTo>
                <a:cubicBezTo>
                  <a:pt x="8288485" y="4195370"/>
                  <a:pt x="8173495" y="4107987"/>
                  <a:pt x="8110437" y="4089376"/>
                </a:cubicBezTo>
                <a:cubicBezTo>
                  <a:pt x="8057673" y="4073803"/>
                  <a:pt x="8004721" y="4025066"/>
                  <a:pt x="7967298" y="3957627"/>
                </a:cubicBezTo>
                <a:cubicBezTo>
                  <a:pt x="7917413" y="3867740"/>
                  <a:pt x="7888424" y="3843303"/>
                  <a:pt x="7798861" y="3815640"/>
                </a:cubicBezTo>
                <a:cubicBezTo>
                  <a:pt x="7700284" y="3785193"/>
                  <a:pt x="7662646" y="3753423"/>
                  <a:pt x="7632794" y="3675464"/>
                </a:cubicBezTo>
                <a:cubicBezTo>
                  <a:pt x="7620257" y="3642720"/>
                  <a:pt x="7594049" y="3605443"/>
                  <a:pt x="7573056" y="3590495"/>
                </a:cubicBezTo>
                <a:cubicBezTo>
                  <a:pt x="7540057" y="3566998"/>
                  <a:pt x="7448812" y="3533374"/>
                  <a:pt x="7371510" y="3516225"/>
                </a:cubicBezTo>
                <a:cubicBezTo>
                  <a:pt x="7356698" y="3512939"/>
                  <a:pt x="7326725" y="3479800"/>
                  <a:pt x="7302680" y="3440130"/>
                </a:cubicBezTo>
                <a:cubicBezTo>
                  <a:pt x="7257968" y="3366351"/>
                  <a:pt x="7190909" y="3305087"/>
                  <a:pt x="7137401" y="3289129"/>
                </a:cubicBezTo>
                <a:cubicBezTo>
                  <a:pt x="7015303" y="3252717"/>
                  <a:pt x="6944517" y="3204194"/>
                  <a:pt x="6870320" y="3106054"/>
                </a:cubicBezTo>
                <a:cubicBezTo>
                  <a:pt x="6806806" y="3022039"/>
                  <a:pt x="6765562" y="2990485"/>
                  <a:pt x="6659341" y="2944641"/>
                </a:cubicBezTo>
                <a:cubicBezTo>
                  <a:pt x="6563766" y="2903391"/>
                  <a:pt x="6560250" y="2900030"/>
                  <a:pt x="6507370" y="2799399"/>
                </a:cubicBezTo>
                <a:cubicBezTo>
                  <a:pt x="6459797" y="2708870"/>
                  <a:pt x="6424093" y="2680195"/>
                  <a:pt x="6306874" y="2638380"/>
                </a:cubicBezTo>
                <a:cubicBezTo>
                  <a:pt x="6210370" y="2603955"/>
                  <a:pt x="6191249" y="2568786"/>
                  <a:pt x="6191249" y="2425700"/>
                </a:cubicBezTo>
                <a:cubicBezTo>
                  <a:pt x="6191249" y="2257609"/>
                  <a:pt x="6206633" y="2240548"/>
                  <a:pt x="6415947" y="2176487"/>
                </a:cubicBezTo>
                <a:cubicBezTo>
                  <a:pt x="6455792" y="2164293"/>
                  <a:pt x="6469538" y="2149393"/>
                  <a:pt x="6507370" y="2077401"/>
                </a:cubicBezTo>
                <a:cubicBezTo>
                  <a:pt x="6577668" y="1943621"/>
                  <a:pt x="6580800" y="1940222"/>
                  <a:pt x="6661151" y="1910530"/>
                </a:cubicBezTo>
                <a:cubicBezTo>
                  <a:pt x="6716295" y="1890152"/>
                  <a:pt x="6754895" y="1864107"/>
                  <a:pt x="6800849" y="1816264"/>
                </a:cubicBezTo>
                <a:cubicBezTo>
                  <a:pt x="6906176" y="1706612"/>
                  <a:pt x="6965768" y="1660755"/>
                  <a:pt x="7102294" y="1584300"/>
                </a:cubicBezTo>
                <a:cubicBezTo>
                  <a:pt x="7219945" y="1518415"/>
                  <a:pt x="7237602" y="1503637"/>
                  <a:pt x="7283450" y="1432680"/>
                </a:cubicBezTo>
                <a:cubicBezTo>
                  <a:pt x="7329795" y="1360955"/>
                  <a:pt x="7340375" y="1352225"/>
                  <a:pt x="7404100" y="1333129"/>
                </a:cubicBezTo>
                <a:cubicBezTo>
                  <a:pt x="7442517" y="1321616"/>
                  <a:pt x="7494540" y="1309680"/>
                  <a:pt x="7519708" y="1306605"/>
                </a:cubicBezTo>
                <a:cubicBezTo>
                  <a:pt x="7573714" y="1300005"/>
                  <a:pt x="7609272" y="1265736"/>
                  <a:pt x="7644318" y="1186502"/>
                </a:cubicBezTo>
                <a:cubicBezTo>
                  <a:pt x="7678324" y="1109628"/>
                  <a:pt x="7700931" y="1091408"/>
                  <a:pt x="7800439" y="1060673"/>
                </a:cubicBezTo>
                <a:cubicBezTo>
                  <a:pt x="7872455" y="1038429"/>
                  <a:pt x="7888395" y="1027914"/>
                  <a:pt x="7911734" y="987255"/>
                </a:cubicBezTo>
                <a:cubicBezTo>
                  <a:pt x="8004988" y="824798"/>
                  <a:pt x="8014348" y="815220"/>
                  <a:pt x="8126311" y="767699"/>
                </a:cubicBezTo>
                <a:cubicBezTo>
                  <a:pt x="8206263" y="733765"/>
                  <a:pt x="8242496" y="710182"/>
                  <a:pt x="8272655" y="672449"/>
                </a:cubicBezTo>
                <a:cubicBezTo>
                  <a:pt x="8401089" y="511761"/>
                  <a:pt x="8419453" y="498208"/>
                  <a:pt x="8571199" y="452117"/>
                </a:cubicBezTo>
                <a:cubicBezTo>
                  <a:pt x="8684008" y="417852"/>
                  <a:pt x="8708971" y="396147"/>
                  <a:pt x="8749090" y="297454"/>
                </a:cubicBezTo>
                <a:lnTo>
                  <a:pt x="8782240" y="215900"/>
                </a:lnTo>
                <a:lnTo>
                  <a:pt x="8890094" y="181209"/>
                </a:lnTo>
                <a:cubicBezTo>
                  <a:pt x="9032629" y="135363"/>
                  <a:pt x="9055099" y="118277"/>
                  <a:pt x="9055099" y="55743"/>
                </a:cubicBezTo>
                <a:close/>
                <a:moveTo>
                  <a:pt x="2730501" y="6350"/>
                </a:moveTo>
                <a:lnTo>
                  <a:pt x="3441701" y="6350"/>
                </a:lnTo>
                <a:lnTo>
                  <a:pt x="3441701" y="49417"/>
                </a:lnTo>
                <a:cubicBezTo>
                  <a:pt x="3441701" y="80596"/>
                  <a:pt x="3455065" y="108657"/>
                  <a:pt x="3490114" y="151070"/>
                </a:cubicBezTo>
                <a:cubicBezTo>
                  <a:pt x="3523514" y="191490"/>
                  <a:pt x="3541624" y="228346"/>
                  <a:pt x="3548516" y="269928"/>
                </a:cubicBezTo>
                <a:cubicBezTo>
                  <a:pt x="3554013" y="303078"/>
                  <a:pt x="3572855" y="357578"/>
                  <a:pt x="3590386" y="391040"/>
                </a:cubicBezTo>
                <a:cubicBezTo>
                  <a:pt x="3616107" y="440128"/>
                  <a:pt x="3634878" y="457645"/>
                  <a:pt x="3687556" y="481726"/>
                </a:cubicBezTo>
                <a:cubicBezTo>
                  <a:pt x="3775995" y="522153"/>
                  <a:pt x="3807181" y="559576"/>
                  <a:pt x="3824564" y="646139"/>
                </a:cubicBezTo>
                <a:cubicBezTo>
                  <a:pt x="3835850" y="702334"/>
                  <a:pt x="3835555" y="734920"/>
                  <a:pt x="3823259" y="789861"/>
                </a:cubicBezTo>
                <a:cubicBezTo>
                  <a:pt x="3803664" y="877417"/>
                  <a:pt x="3767823" y="913184"/>
                  <a:pt x="3686639" y="926190"/>
                </a:cubicBezTo>
                <a:cubicBezTo>
                  <a:pt x="3595990" y="940712"/>
                  <a:pt x="3509973" y="1023161"/>
                  <a:pt x="3459559" y="1143844"/>
                </a:cubicBezTo>
                <a:cubicBezTo>
                  <a:pt x="3446642" y="1174763"/>
                  <a:pt x="3418384" y="1195315"/>
                  <a:pt x="3322430" y="1243577"/>
                </a:cubicBezTo>
                <a:cubicBezTo>
                  <a:pt x="3216955" y="1296628"/>
                  <a:pt x="3188676" y="1318475"/>
                  <a:pt x="3100258" y="1415215"/>
                </a:cubicBezTo>
                <a:cubicBezTo>
                  <a:pt x="3001275" y="1523517"/>
                  <a:pt x="2996492" y="1526847"/>
                  <a:pt x="2892247" y="1560054"/>
                </a:cubicBezTo>
                <a:cubicBezTo>
                  <a:pt x="2750650" y="1605158"/>
                  <a:pt x="2725890" y="1623920"/>
                  <a:pt x="2694197" y="1710124"/>
                </a:cubicBezTo>
                <a:cubicBezTo>
                  <a:pt x="2668513" y="1779982"/>
                  <a:pt x="2666129" y="1782294"/>
                  <a:pt x="2607071" y="1794581"/>
                </a:cubicBezTo>
                <a:cubicBezTo>
                  <a:pt x="2473653" y="1822340"/>
                  <a:pt x="2393567" y="1875587"/>
                  <a:pt x="2348833" y="1966277"/>
                </a:cubicBezTo>
                <a:cubicBezTo>
                  <a:pt x="2326290" y="2011974"/>
                  <a:pt x="2303073" y="2038630"/>
                  <a:pt x="2272632" y="2053758"/>
                </a:cubicBezTo>
                <a:cubicBezTo>
                  <a:pt x="2161515" y="2108981"/>
                  <a:pt x="2093421" y="2154690"/>
                  <a:pt x="2046601" y="2205488"/>
                </a:cubicBezTo>
                <a:cubicBezTo>
                  <a:pt x="2018663" y="2235800"/>
                  <a:pt x="1956800" y="2286483"/>
                  <a:pt x="1909128" y="2318118"/>
                </a:cubicBezTo>
                <a:cubicBezTo>
                  <a:pt x="1826346" y="2373051"/>
                  <a:pt x="1822451" y="2377891"/>
                  <a:pt x="1822451" y="2425835"/>
                </a:cubicBezTo>
                <a:cubicBezTo>
                  <a:pt x="1822451" y="2473494"/>
                  <a:pt x="1826716" y="2478937"/>
                  <a:pt x="1906741" y="2533417"/>
                </a:cubicBezTo>
                <a:cubicBezTo>
                  <a:pt x="1953100" y="2564978"/>
                  <a:pt x="2016752" y="2622682"/>
                  <a:pt x="2048190" y="2661648"/>
                </a:cubicBezTo>
                <a:cubicBezTo>
                  <a:pt x="2092003" y="2715952"/>
                  <a:pt x="2119769" y="2737485"/>
                  <a:pt x="2167100" y="2753863"/>
                </a:cubicBezTo>
                <a:cubicBezTo>
                  <a:pt x="2287420" y="2795498"/>
                  <a:pt x="2314537" y="2815478"/>
                  <a:pt x="2350845" y="2889250"/>
                </a:cubicBezTo>
                <a:cubicBezTo>
                  <a:pt x="2400199" y="2989529"/>
                  <a:pt x="2444040" y="3025964"/>
                  <a:pt x="2541047" y="3047323"/>
                </a:cubicBezTo>
                <a:cubicBezTo>
                  <a:pt x="2608686" y="3062216"/>
                  <a:pt x="2629573" y="3073441"/>
                  <a:pt x="2663826" y="3113305"/>
                </a:cubicBezTo>
                <a:cubicBezTo>
                  <a:pt x="2686527" y="3139724"/>
                  <a:pt x="2705101" y="3168501"/>
                  <a:pt x="2705101" y="3177253"/>
                </a:cubicBezTo>
                <a:cubicBezTo>
                  <a:pt x="2705101" y="3217767"/>
                  <a:pt x="2784974" y="3283064"/>
                  <a:pt x="2864623" y="3307665"/>
                </a:cubicBezTo>
                <a:cubicBezTo>
                  <a:pt x="2985553" y="3345016"/>
                  <a:pt x="3008725" y="3360490"/>
                  <a:pt x="3107437" y="3469812"/>
                </a:cubicBezTo>
                <a:cubicBezTo>
                  <a:pt x="3186252" y="3557099"/>
                  <a:pt x="3213305" y="3577471"/>
                  <a:pt x="3316654" y="3627365"/>
                </a:cubicBezTo>
                <a:cubicBezTo>
                  <a:pt x="3434740" y="3684374"/>
                  <a:pt x="3435642" y="3685167"/>
                  <a:pt x="3491955" y="3781398"/>
                </a:cubicBezTo>
                <a:cubicBezTo>
                  <a:pt x="3550429" y="3881327"/>
                  <a:pt x="3564929" y="3892984"/>
                  <a:pt x="3686639" y="3937910"/>
                </a:cubicBezTo>
                <a:cubicBezTo>
                  <a:pt x="3773392" y="3969932"/>
                  <a:pt x="3804722" y="4004109"/>
                  <a:pt x="3823259" y="4086940"/>
                </a:cubicBezTo>
                <a:cubicBezTo>
                  <a:pt x="3835555" y="4141880"/>
                  <a:pt x="3835850" y="4174466"/>
                  <a:pt x="3824564" y="4230661"/>
                </a:cubicBezTo>
                <a:cubicBezTo>
                  <a:pt x="3808773" y="4309288"/>
                  <a:pt x="3804591" y="4313562"/>
                  <a:pt x="3683000" y="4375286"/>
                </a:cubicBezTo>
                <a:cubicBezTo>
                  <a:pt x="3603700" y="4415541"/>
                  <a:pt x="3581127" y="4447597"/>
                  <a:pt x="3548948" y="4565650"/>
                </a:cubicBezTo>
                <a:cubicBezTo>
                  <a:pt x="3529383" y="4637429"/>
                  <a:pt x="3492968" y="4710295"/>
                  <a:pt x="3466439" y="4730750"/>
                </a:cubicBezTo>
                <a:cubicBezTo>
                  <a:pt x="3455248" y="4739379"/>
                  <a:pt x="3441701" y="4798036"/>
                  <a:pt x="3441701" y="4837865"/>
                </a:cubicBezTo>
                <a:lnTo>
                  <a:pt x="3441701" y="4870450"/>
                </a:lnTo>
                <a:lnTo>
                  <a:pt x="2730501" y="4870450"/>
                </a:lnTo>
                <a:lnTo>
                  <a:pt x="2730501" y="4821864"/>
                </a:lnTo>
                <a:cubicBezTo>
                  <a:pt x="2730501" y="4743734"/>
                  <a:pt x="2663958" y="4695994"/>
                  <a:pt x="2524175" y="4673838"/>
                </a:cubicBezTo>
                <a:cubicBezTo>
                  <a:pt x="2484235" y="4667507"/>
                  <a:pt x="2467131" y="4653634"/>
                  <a:pt x="2417614" y="4587399"/>
                </a:cubicBezTo>
                <a:cubicBezTo>
                  <a:pt x="2340233" y="4483893"/>
                  <a:pt x="2327117" y="4473791"/>
                  <a:pt x="2179987" y="4404387"/>
                </a:cubicBezTo>
                <a:cubicBezTo>
                  <a:pt x="2073217" y="4354023"/>
                  <a:pt x="2048134" y="4336124"/>
                  <a:pt x="2008536" y="4282044"/>
                </a:cubicBezTo>
                <a:cubicBezTo>
                  <a:pt x="1919756" y="4160796"/>
                  <a:pt x="1865462" y="4113396"/>
                  <a:pt x="1788165" y="4089650"/>
                </a:cubicBezTo>
                <a:cubicBezTo>
                  <a:pt x="1707792" y="4064959"/>
                  <a:pt x="1683125" y="4042799"/>
                  <a:pt x="1632385" y="3949700"/>
                </a:cubicBezTo>
                <a:cubicBezTo>
                  <a:pt x="1582614" y="3858379"/>
                  <a:pt x="1566588" y="3844576"/>
                  <a:pt x="1490590" y="3827568"/>
                </a:cubicBezTo>
                <a:cubicBezTo>
                  <a:pt x="1390588" y="3805189"/>
                  <a:pt x="1354079" y="3777142"/>
                  <a:pt x="1299750" y="3680962"/>
                </a:cubicBezTo>
                <a:cubicBezTo>
                  <a:pt x="1247665" y="3588755"/>
                  <a:pt x="1219844" y="3570452"/>
                  <a:pt x="1079501" y="3536061"/>
                </a:cubicBezTo>
                <a:cubicBezTo>
                  <a:pt x="1035375" y="3525247"/>
                  <a:pt x="1009328" y="3507233"/>
                  <a:pt x="965200" y="3457011"/>
                </a:cubicBezTo>
                <a:cubicBezTo>
                  <a:pt x="869162" y="3347706"/>
                  <a:pt x="833463" y="3318885"/>
                  <a:pt x="703267" y="3245539"/>
                </a:cubicBezTo>
                <a:cubicBezTo>
                  <a:pt x="590057" y="3181762"/>
                  <a:pt x="572604" y="3166858"/>
                  <a:pt x="523935" y="3092393"/>
                </a:cubicBezTo>
                <a:cubicBezTo>
                  <a:pt x="457425" y="2990631"/>
                  <a:pt x="451317" y="2985900"/>
                  <a:pt x="340286" y="2950140"/>
                </a:cubicBezTo>
                <a:cubicBezTo>
                  <a:pt x="264417" y="2925705"/>
                  <a:pt x="245777" y="2913818"/>
                  <a:pt x="220470" y="2873729"/>
                </a:cubicBezTo>
                <a:cubicBezTo>
                  <a:pt x="203987" y="2847618"/>
                  <a:pt x="190500" y="2817976"/>
                  <a:pt x="190500" y="2807857"/>
                </a:cubicBezTo>
                <a:cubicBezTo>
                  <a:pt x="190500" y="2797738"/>
                  <a:pt x="171252" y="2769049"/>
                  <a:pt x="147725" y="2744104"/>
                </a:cubicBezTo>
                <a:cubicBezTo>
                  <a:pt x="112089" y="2706318"/>
                  <a:pt x="96196" y="2698750"/>
                  <a:pt x="52476" y="2698750"/>
                </a:cubicBezTo>
                <a:lnTo>
                  <a:pt x="0" y="2698750"/>
                </a:lnTo>
                <a:lnTo>
                  <a:pt x="0" y="2178050"/>
                </a:lnTo>
                <a:lnTo>
                  <a:pt x="52476" y="2178050"/>
                </a:lnTo>
                <a:cubicBezTo>
                  <a:pt x="96196" y="2178050"/>
                  <a:pt x="112089" y="2170482"/>
                  <a:pt x="147725" y="2132696"/>
                </a:cubicBezTo>
                <a:cubicBezTo>
                  <a:pt x="171252" y="2107751"/>
                  <a:pt x="190500" y="2077620"/>
                  <a:pt x="190500" y="2065739"/>
                </a:cubicBezTo>
                <a:cubicBezTo>
                  <a:pt x="190500" y="2023670"/>
                  <a:pt x="265278" y="1952162"/>
                  <a:pt x="346174" y="1916870"/>
                </a:cubicBezTo>
                <a:cubicBezTo>
                  <a:pt x="424155" y="1882850"/>
                  <a:pt x="533401" y="1803797"/>
                  <a:pt x="533401" y="1781390"/>
                </a:cubicBezTo>
                <a:cubicBezTo>
                  <a:pt x="533401" y="1746696"/>
                  <a:pt x="610272" y="1677715"/>
                  <a:pt x="705221" y="1627204"/>
                </a:cubicBezTo>
                <a:cubicBezTo>
                  <a:pt x="763476" y="1596215"/>
                  <a:pt x="828828" y="1551744"/>
                  <a:pt x="850449" y="1528380"/>
                </a:cubicBezTo>
                <a:cubicBezTo>
                  <a:pt x="1007914" y="1358228"/>
                  <a:pt x="1011636" y="1355418"/>
                  <a:pt x="1125683" y="1320632"/>
                </a:cubicBezTo>
                <a:cubicBezTo>
                  <a:pt x="1246931" y="1283649"/>
                  <a:pt x="1283784" y="1255041"/>
                  <a:pt x="1322278" y="1168019"/>
                </a:cubicBezTo>
                <a:cubicBezTo>
                  <a:pt x="1358761" y="1085544"/>
                  <a:pt x="1381546" y="1065622"/>
                  <a:pt x="1466851" y="1041613"/>
                </a:cubicBezTo>
                <a:cubicBezTo>
                  <a:pt x="1508761" y="1029817"/>
                  <a:pt x="1556483" y="1007799"/>
                  <a:pt x="1572899" y="992683"/>
                </a:cubicBezTo>
                <a:cubicBezTo>
                  <a:pt x="1600000" y="967729"/>
                  <a:pt x="1671305" y="866908"/>
                  <a:pt x="1697589" y="816377"/>
                </a:cubicBezTo>
                <a:cubicBezTo>
                  <a:pt x="1703398" y="805210"/>
                  <a:pt x="1749296" y="783628"/>
                  <a:pt x="1799585" y="768417"/>
                </a:cubicBezTo>
                <a:cubicBezTo>
                  <a:pt x="1882703" y="743277"/>
                  <a:pt x="1894570" y="735372"/>
                  <a:pt x="1930038" y="681531"/>
                </a:cubicBezTo>
                <a:cubicBezTo>
                  <a:pt x="1985433" y="597436"/>
                  <a:pt x="2063830" y="529848"/>
                  <a:pt x="2192962" y="454860"/>
                </a:cubicBezTo>
                <a:cubicBezTo>
                  <a:pt x="2254611" y="419059"/>
                  <a:pt x="2320717" y="380476"/>
                  <a:pt x="2339862" y="369119"/>
                </a:cubicBezTo>
                <a:cubicBezTo>
                  <a:pt x="2359010" y="357762"/>
                  <a:pt x="2397608" y="317428"/>
                  <a:pt x="2425637" y="279487"/>
                </a:cubicBezTo>
                <a:cubicBezTo>
                  <a:pt x="2475562" y="211906"/>
                  <a:pt x="2512436" y="188102"/>
                  <a:pt x="2616201" y="156471"/>
                </a:cubicBezTo>
                <a:cubicBezTo>
                  <a:pt x="2706791" y="128856"/>
                  <a:pt x="2730501" y="107794"/>
                  <a:pt x="2730501" y="54936"/>
                </a:cubicBezTo>
                <a:close/>
                <a:moveTo>
                  <a:pt x="28708348" y="0"/>
                </a:moveTo>
                <a:lnTo>
                  <a:pt x="28722528" y="70480"/>
                </a:lnTo>
                <a:cubicBezTo>
                  <a:pt x="28730326" y="109244"/>
                  <a:pt x="28740294" y="149249"/>
                  <a:pt x="28744682" y="159380"/>
                </a:cubicBezTo>
                <a:cubicBezTo>
                  <a:pt x="28749066" y="169511"/>
                  <a:pt x="28767160" y="212918"/>
                  <a:pt x="28784892" y="255839"/>
                </a:cubicBezTo>
                <a:cubicBezTo>
                  <a:pt x="28828100" y="360451"/>
                  <a:pt x="28879736" y="429038"/>
                  <a:pt x="28938088" y="459318"/>
                </a:cubicBezTo>
                <a:cubicBezTo>
                  <a:pt x="29000476" y="491694"/>
                  <a:pt x="29014572" y="514687"/>
                  <a:pt x="29037888" y="622085"/>
                </a:cubicBezTo>
                <a:cubicBezTo>
                  <a:pt x="29059724" y="722680"/>
                  <a:pt x="29046456" y="858547"/>
                  <a:pt x="29010956" y="897771"/>
                </a:cubicBezTo>
                <a:cubicBezTo>
                  <a:pt x="29000064" y="909807"/>
                  <a:pt x="28953040" y="934219"/>
                  <a:pt x="28906456" y="952020"/>
                </a:cubicBezTo>
                <a:cubicBezTo>
                  <a:pt x="28788580" y="997063"/>
                  <a:pt x="28767912" y="1014609"/>
                  <a:pt x="28728038" y="1103478"/>
                </a:cubicBezTo>
                <a:cubicBezTo>
                  <a:pt x="28697178" y="1172257"/>
                  <a:pt x="28687244" y="1183192"/>
                  <a:pt x="28643556" y="1196475"/>
                </a:cubicBezTo>
                <a:cubicBezTo>
                  <a:pt x="28482448" y="1245463"/>
                  <a:pt x="28424726" y="1289241"/>
                  <a:pt x="28326782" y="1436733"/>
                </a:cubicBezTo>
                <a:cubicBezTo>
                  <a:pt x="28291860" y="1489326"/>
                  <a:pt x="28274688" y="1500667"/>
                  <a:pt x="28149352" y="1553930"/>
                </a:cubicBezTo>
                <a:cubicBezTo>
                  <a:pt x="28004756" y="1615376"/>
                  <a:pt x="27976664" y="1639840"/>
                  <a:pt x="27904330" y="1767302"/>
                </a:cubicBezTo>
                <a:cubicBezTo>
                  <a:pt x="27884954" y="1801450"/>
                  <a:pt x="27872240" y="1808553"/>
                  <a:pt x="27818710" y="1815135"/>
                </a:cubicBezTo>
                <a:cubicBezTo>
                  <a:pt x="27784136" y="1819386"/>
                  <a:pt x="27730132" y="1832790"/>
                  <a:pt x="27698700" y="1844920"/>
                </a:cubicBezTo>
                <a:cubicBezTo>
                  <a:pt x="27648456" y="1864309"/>
                  <a:pt x="27636176" y="1877286"/>
                  <a:pt x="27597100" y="1952289"/>
                </a:cubicBezTo>
                <a:cubicBezTo>
                  <a:pt x="27572652" y="1999211"/>
                  <a:pt x="27551868" y="2043790"/>
                  <a:pt x="27550912" y="2051353"/>
                </a:cubicBezTo>
                <a:cubicBezTo>
                  <a:pt x="27549960" y="2058916"/>
                  <a:pt x="27501380" y="2077933"/>
                  <a:pt x="27442964" y="2093613"/>
                </a:cubicBezTo>
                <a:cubicBezTo>
                  <a:pt x="27337778" y="2121847"/>
                  <a:pt x="27336196" y="2122880"/>
                  <a:pt x="27279600" y="2200196"/>
                </a:cubicBezTo>
                <a:cubicBezTo>
                  <a:pt x="27239818" y="2254539"/>
                  <a:pt x="27201220" y="2290043"/>
                  <a:pt x="27152600" y="2317010"/>
                </a:cubicBezTo>
                <a:cubicBezTo>
                  <a:pt x="27072680" y="2361335"/>
                  <a:pt x="27051000" y="2387672"/>
                  <a:pt x="27051000" y="2440422"/>
                </a:cubicBezTo>
                <a:cubicBezTo>
                  <a:pt x="27051000" y="2470085"/>
                  <a:pt x="27060272" y="2482829"/>
                  <a:pt x="27096196" y="2502522"/>
                </a:cubicBezTo>
                <a:cubicBezTo>
                  <a:pt x="27191312" y="2554669"/>
                  <a:pt x="27222542" y="2580646"/>
                  <a:pt x="27285640" y="2660111"/>
                </a:cubicBezTo>
                <a:cubicBezTo>
                  <a:pt x="27345624" y="2735659"/>
                  <a:pt x="27358336" y="2744780"/>
                  <a:pt x="27446912" y="2775839"/>
                </a:cubicBezTo>
                <a:cubicBezTo>
                  <a:pt x="27499796" y="2794382"/>
                  <a:pt x="27548976" y="2813204"/>
                  <a:pt x="27556192" y="2817666"/>
                </a:cubicBezTo>
                <a:cubicBezTo>
                  <a:pt x="27563412" y="2822127"/>
                  <a:pt x="27586510" y="2862520"/>
                  <a:pt x="27607526" y="2907428"/>
                </a:cubicBezTo>
                <a:cubicBezTo>
                  <a:pt x="27649436" y="2996985"/>
                  <a:pt x="27681400" y="3021451"/>
                  <a:pt x="27776156" y="3036489"/>
                </a:cubicBezTo>
                <a:cubicBezTo>
                  <a:pt x="27849648" y="3048153"/>
                  <a:pt x="27909544" y="3083936"/>
                  <a:pt x="27933672" y="3130594"/>
                </a:cubicBezTo>
                <a:cubicBezTo>
                  <a:pt x="27975596" y="3211668"/>
                  <a:pt x="28032344" y="3258860"/>
                  <a:pt x="28163300" y="3321553"/>
                </a:cubicBezTo>
                <a:cubicBezTo>
                  <a:pt x="28257264" y="3366538"/>
                  <a:pt x="28303700" y="3396910"/>
                  <a:pt x="28329564" y="3430301"/>
                </a:cubicBezTo>
                <a:cubicBezTo>
                  <a:pt x="28411992" y="3536725"/>
                  <a:pt x="28475260" y="3597182"/>
                  <a:pt x="28520748" y="3612998"/>
                </a:cubicBezTo>
                <a:cubicBezTo>
                  <a:pt x="28547094" y="3622158"/>
                  <a:pt x="28596392" y="3643883"/>
                  <a:pt x="28630300" y="3661277"/>
                </a:cubicBezTo>
                <a:cubicBezTo>
                  <a:pt x="28683538" y="3688585"/>
                  <a:pt x="28696776" y="3703644"/>
                  <a:pt x="28727266" y="3771605"/>
                </a:cubicBezTo>
                <a:cubicBezTo>
                  <a:pt x="28768676" y="3863896"/>
                  <a:pt x="28805708" y="3896677"/>
                  <a:pt x="28899300" y="3923885"/>
                </a:cubicBezTo>
                <a:cubicBezTo>
                  <a:pt x="28996324" y="3952090"/>
                  <a:pt x="29015776" y="3973492"/>
                  <a:pt x="29038004" y="4076485"/>
                </a:cubicBezTo>
                <a:cubicBezTo>
                  <a:pt x="29055072" y="4155577"/>
                  <a:pt x="29055060" y="4173434"/>
                  <a:pt x="29037908" y="4241585"/>
                </a:cubicBezTo>
                <a:cubicBezTo>
                  <a:pt x="29008372" y="4358972"/>
                  <a:pt x="28990644" y="4390208"/>
                  <a:pt x="28938088" y="4417482"/>
                </a:cubicBezTo>
                <a:cubicBezTo>
                  <a:pt x="28837096" y="4469892"/>
                  <a:pt x="28727400" y="4678631"/>
                  <a:pt x="28727400" y="4818394"/>
                </a:cubicBezTo>
                <a:lnTo>
                  <a:pt x="28727400" y="4870450"/>
                </a:lnTo>
                <a:lnTo>
                  <a:pt x="27965400" y="4870450"/>
                </a:lnTo>
                <a:lnTo>
                  <a:pt x="27965400" y="4825165"/>
                </a:lnTo>
                <a:cubicBezTo>
                  <a:pt x="27965400" y="4800259"/>
                  <a:pt x="27959224" y="4768340"/>
                  <a:pt x="27951676" y="4754235"/>
                </a:cubicBezTo>
                <a:cubicBezTo>
                  <a:pt x="27934208" y="4721600"/>
                  <a:pt x="27826604" y="4665880"/>
                  <a:pt x="27796496" y="4673879"/>
                </a:cubicBezTo>
                <a:cubicBezTo>
                  <a:pt x="27752444" y="4685580"/>
                  <a:pt x="27700082" y="4643866"/>
                  <a:pt x="27660572" y="4565595"/>
                </a:cubicBezTo>
                <a:cubicBezTo>
                  <a:pt x="27616968" y="4479216"/>
                  <a:pt x="27598442" y="4464546"/>
                  <a:pt x="27476048" y="4419478"/>
                </a:cubicBezTo>
                <a:cubicBezTo>
                  <a:pt x="27360862" y="4377062"/>
                  <a:pt x="27319696" y="4349595"/>
                  <a:pt x="27258420" y="4274269"/>
                </a:cubicBezTo>
                <a:cubicBezTo>
                  <a:pt x="27190688" y="4191003"/>
                  <a:pt x="27146260" y="4155225"/>
                  <a:pt x="27042868" y="4100680"/>
                </a:cubicBezTo>
                <a:cubicBezTo>
                  <a:pt x="26935076" y="4043811"/>
                  <a:pt x="26904056" y="4016084"/>
                  <a:pt x="26866848" y="3943350"/>
                </a:cubicBezTo>
                <a:cubicBezTo>
                  <a:pt x="26826980" y="3865414"/>
                  <a:pt x="26792164" y="3836910"/>
                  <a:pt x="26695400" y="3802978"/>
                </a:cubicBezTo>
                <a:cubicBezTo>
                  <a:pt x="26592922" y="3767043"/>
                  <a:pt x="26571204" y="3748887"/>
                  <a:pt x="26543212" y="3675731"/>
                </a:cubicBezTo>
                <a:cubicBezTo>
                  <a:pt x="26514226" y="3599975"/>
                  <a:pt x="26473784" y="3569911"/>
                  <a:pt x="26365028" y="3543258"/>
                </a:cubicBezTo>
                <a:cubicBezTo>
                  <a:pt x="26271324" y="3520294"/>
                  <a:pt x="26253080" y="3505542"/>
                  <a:pt x="26179804" y="3393474"/>
                </a:cubicBezTo>
                <a:cubicBezTo>
                  <a:pt x="26154086" y="3354144"/>
                  <a:pt x="26121366" y="3332363"/>
                  <a:pt x="26002428" y="3275401"/>
                </a:cubicBezTo>
                <a:cubicBezTo>
                  <a:pt x="25861664" y="3207988"/>
                  <a:pt x="25853828" y="3202064"/>
                  <a:pt x="25777516" y="3105422"/>
                </a:cubicBezTo>
                <a:cubicBezTo>
                  <a:pt x="25697544" y="3004145"/>
                  <a:pt x="25626268" y="2951959"/>
                  <a:pt x="25544410" y="2934749"/>
                </a:cubicBezTo>
                <a:cubicBezTo>
                  <a:pt x="25495028" y="2924367"/>
                  <a:pt x="25472352" y="2899601"/>
                  <a:pt x="25406308" y="2783920"/>
                </a:cubicBezTo>
                <a:cubicBezTo>
                  <a:pt x="25354360" y="2692930"/>
                  <a:pt x="25353472" y="2692166"/>
                  <a:pt x="25253204" y="2651956"/>
                </a:cubicBezTo>
                <a:cubicBezTo>
                  <a:pt x="25114816" y="2596460"/>
                  <a:pt x="25101548" y="2576669"/>
                  <a:pt x="25101548" y="2425700"/>
                </a:cubicBezTo>
                <a:cubicBezTo>
                  <a:pt x="25101548" y="2273968"/>
                  <a:pt x="25115052" y="2253743"/>
                  <a:pt x="25252918" y="2198961"/>
                </a:cubicBezTo>
                <a:lnTo>
                  <a:pt x="25353488" y="2159000"/>
                </a:lnTo>
                <a:lnTo>
                  <a:pt x="25405318" y="2063750"/>
                </a:lnTo>
                <a:cubicBezTo>
                  <a:pt x="25456844" y="1969059"/>
                  <a:pt x="25457822" y="1968164"/>
                  <a:pt x="25571816" y="1911350"/>
                </a:cubicBezTo>
                <a:cubicBezTo>
                  <a:pt x="25692672" y="1851114"/>
                  <a:pt x="25713332" y="1834793"/>
                  <a:pt x="25774648" y="1751118"/>
                </a:cubicBezTo>
                <a:cubicBezTo>
                  <a:pt x="25833504" y="1670802"/>
                  <a:pt x="25878284" y="1639973"/>
                  <a:pt x="26019242" y="1582723"/>
                </a:cubicBezTo>
                <a:cubicBezTo>
                  <a:pt x="26144100" y="1532012"/>
                  <a:pt x="26150824" y="1527299"/>
                  <a:pt x="26180436" y="1469752"/>
                </a:cubicBezTo>
                <a:cubicBezTo>
                  <a:pt x="26222920" y="1387187"/>
                  <a:pt x="26261106" y="1359009"/>
                  <a:pt x="26365028" y="1333542"/>
                </a:cubicBezTo>
                <a:cubicBezTo>
                  <a:pt x="26474400" y="1306739"/>
                  <a:pt x="26510352" y="1279651"/>
                  <a:pt x="26551278" y="1193215"/>
                </a:cubicBezTo>
                <a:cubicBezTo>
                  <a:pt x="26602412" y="1085215"/>
                  <a:pt x="26608818" y="1078780"/>
                  <a:pt x="26695400" y="1048455"/>
                </a:cubicBezTo>
                <a:cubicBezTo>
                  <a:pt x="26810928" y="1007992"/>
                  <a:pt x="26852282" y="978990"/>
                  <a:pt x="26883452" y="916573"/>
                </a:cubicBezTo>
                <a:cubicBezTo>
                  <a:pt x="26931700" y="819968"/>
                  <a:pt x="26954340" y="797063"/>
                  <a:pt x="27044344" y="753793"/>
                </a:cubicBezTo>
                <a:cubicBezTo>
                  <a:pt x="27113300" y="720643"/>
                  <a:pt x="27158348" y="685111"/>
                  <a:pt x="27247544" y="593519"/>
                </a:cubicBezTo>
                <a:lnTo>
                  <a:pt x="27362148" y="475838"/>
                </a:lnTo>
                <a:lnTo>
                  <a:pt x="27473234" y="444828"/>
                </a:lnTo>
                <a:cubicBezTo>
                  <a:pt x="27555312" y="421914"/>
                  <a:pt x="27588900" y="406217"/>
                  <a:pt x="27601884" y="384709"/>
                </a:cubicBezTo>
                <a:cubicBezTo>
                  <a:pt x="27700634" y="221079"/>
                  <a:pt x="27732514" y="193516"/>
                  <a:pt x="27847584" y="172264"/>
                </a:cubicBezTo>
                <a:cubicBezTo>
                  <a:pt x="27938830" y="155411"/>
                  <a:pt x="27965400" y="128772"/>
                  <a:pt x="27965400" y="54135"/>
                </a:cubicBezTo>
                <a:lnTo>
                  <a:pt x="27965400" y="597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741854" y="1575835"/>
            <a:ext cx="702430" cy="71852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144573" y="1575835"/>
            <a:ext cx="702430" cy="71852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74134" y="1532022"/>
            <a:ext cx="5228313" cy="4170946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6853" y="1532022"/>
            <a:ext cx="5228313" cy="4170946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8100000">
            <a:off x="-175625" y="2758666"/>
            <a:ext cx="1717658" cy="1717658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189773" y="4708054"/>
            <a:ext cx="657230" cy="1038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8000">
                <a:ln w="12700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”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87054" y="4708054"/>
            <a:ext cx="657230" cy="1038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8000">
                <a:ln w="12700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”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8100000">
            <a:off x="5412375" y="2720566"/>
            <a:ext cx="1717658" cy="1717658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91600" y="2691211"/>
            <a:ext cx="4564910" cy="8824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系统功能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88881" y="2691211"/>
            <a:ext cx="4564910" cy="8824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系统架构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88882" y="3573681"/>
            <a:ext cx="4564912" cy="17084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系统采用前后端分离架构，后端提供API服务，前端负责用户交互界面，支持多种设备和浏览器。
硬件平台包括服务器和客户端，软件平台包括操作系统、数据库系统、网络协议和Web服务器，浏览器要求包括Chrome、Firefox等。
开发环境包括后端和前端开发环境，后端使用Node.js、Express.js等，前端使用React、TypeScript等，开发工具包括VSCode、Git和Swagger。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88887" y="1695654"/>
            <a:ext cx="1272105" cy="99555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91601" y="3573681"/>
            <a:ext cx="4564912" cy="17084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本系统支持学生在线学习、答题，教师管理题目、班级，管理员全面管理，采用前后端分离架构。
系统术语包括用户、答题记录、题目、班级，其中题目支持多种格式，包括LaTeX公式。
系统目标涵盖功能目标和性能目标，功能目标包括在线学习、答题、题目管理等，性能目标包括响应时间、并发用户数等。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88187" y="1695654"/>
            <a:ext cx="1272105" cy="99555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系统简介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4382389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8057976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10579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0179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4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提供学生在线学习和答题功能，支持多种题目格式，包括LaTeX公式。
提供教师创建和管理题目功能，支持题目分类和标签系统。
支持教师创建班级并管理学生，提供班级学习活动和统计分析。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70180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功能目标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41989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4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系统响应时间：普通操作响应时间小于1秒，确保用户体验流畅。
并发用户数：支持至少100名用户同时在线，满足大规模使用需求。
系统稳定性：保证99%的可用性，确保系统长期稳定运行。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41989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FB6F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性能目标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17576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硬件平台：服务器支持Node.js运行环境，客户端支持现代浏览器。
软件平台：操作系统跨平台，数据库系统为MySQL 8.0+，网络协议为HTTP/HTTPS，Web服务器为Express.js。
浏览器要求：支持Chrome 88+、Firefox 85+、Safari 14+、Edge 88+。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17576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系统运行环境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0579" y="1764632"/>
            <a:ext cx="1920326" cy="74947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19898" y="1954789"/>
            <a:ext cx="369162" cy="36916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70177" y="1847952"/>
            <a:ext cx="701949" cy="582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572126" y="1869408"/>
            <a:ext cx="45719" cy="539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49842" y="1764632"/>
            <a:ext cx="1920326" cy="74947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59161" y="1972026"/>
            <a:ext cx="369162" cy="33468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209440" y="1847952"/>
            <a:ext cx="701949" cy="582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911389" y="1869408"/>
            <a:ext cx="45719" cy="539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60158" y="1764632"/>
            <a:ext cx="1920326" cy="749476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569477" y="1968620"/>
            <a:ext cx="369162" cy="34150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19756" y="1847952"/>
            <a:ext cx="701949" cy="582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221705" y="1869408"/>
            <a:ext cx="45719" cy="5399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系统目标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46871" y="4964430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660400" y="4764101"/>
            <a:ext cx="2858766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646871" y="3493175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60132" y="3292846"/>
            <a:ext cx="2858768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2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46871" y="2021920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1821591"/>
            <a:ext cx="2858766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58009" y="5053060"/>
            <a:ext cx="463548" cy="40582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86835" y="2096120"/>
            <a:ext cx="405898" cy="46354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857742" y="3578197"/>
            <a:ext cx="463548" cy="42025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685439" y="5064803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09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后端开发环境：Node.js v18+、Express.js v4.21.2、MySQL2 v3.13.0等，提供强大的后端支持。
前端开发环境：React v18.3.1/v18.2.0、TypeScript v5.7.2、Vite v6.2.0等，打造优质前端体验。
开发工具：代码编辑器VSCode、版本控制Git、API文档Swagger，助力高效开发。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67525" y="3593548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操作系统：跨平台（Windows、macOS、Linux等），提高系统兼容性。
数据库系统：MySQL 8.0+，支持高效数据存储和查询。
网络协议：HTTP/HTTPS，确保数据传输安全。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85439" y="2122293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服务器：支持Node.js运行环境的任何服务器，确保系统高效运行。
客户端：支持现代浏览器的任何计算机或移动设备，适应多种使用场景。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0039" y="26429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硬件平台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2939" y="40780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软件平台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0039" y="56020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开发环境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系统运行环境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82" t="2777" b="157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-1"/>
            <a:ext cx="12192000" cy="5786651"/>
          </a:xfrm>
          <a:prstGeom prst="rect">
            <a:avLst/>
          </a:prstGeom>
          <a:gradFill>
            <a:gsLst>
              <a:gs pos="29000">
                <a:schemeClr val="bg1">
                  <a:alpha val="80000"/>
                </a:schemeClr>
              </a:gs>
              <a:gs pos="97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5097" t="7348" r="1974" b="19629"/>
          <a:stretch>
            <a:fillRect/>
          </a:stretch>
        </p:blipFill>
        <p:spPr>
          <a:xfrm>
            <a:off x="0" y="2606040"/>
            <a:ext cx="12192000" cy="4251960"/>
          </a:xfrm>
          <a:custGeom>
            <a:avLst/>
            <a:gdLst>
              <a:gd name="connsiteX0" fmla="*/ 0 w 12192000"/>
              <a:gd name="connsiteY0" fmla="*/ 0 h 4846320"/>
              <a:gd name="connsiteX1" fmla="*/ 12192000 w 12192000"/>
              <a:gd name="connsiteY1" fmla="*/ 0 h 4846320"/>
              <a:gd name="connsiteX2" fmla="*/ 12192000 w 12192000"/>
              <a:gd name="connsiteY2" fmla="*/ 4846320 h 4846320"/>
              <a:gd name="connsiteX3" fmla="*/ 0 w 12192000"/>
              <a:gd name="connsiteY3" fmla="*/ 4846320 h 4846320"/>
              <a:gd name="connsiteX4" fmla="*/ 0 w 12192000"/>
              <a:gd name="connsiteY4" fmla="*/ 0 h 4846320"/>
            </a:gdLst>
            <a:ahLst/>
            <a:cxnLst/>
            <a:rect l="l" t="t" r="r" b="b"/>
            <a:pathLst>
              <a:path w="12192000" h="4846320">
                <a:moveTo>
                  <a:pt x="0" y="0"/>
                </a:moveTo>
                <a:lnTo>
                  <a:pt x="12192000" y="0"/>
                </a:lnTo>
                <a:lnTo>
                  <a:pt x="1219200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" y="4627880"/>
            <a:ext cx="12192000" cy="2259442"/>
          </a:xfrm>
          <a:custGeom>
            <a:avLst/>
            <a:gdLst>
              <a:gd name="connsiteX0" fmla="*/ 6871688 w 12192000"/>
              <a:gd name="connsiteY0" fmla="*/ 2230120 h 2259442"/>
              <a:gd name="connsiteX1" fmla="*/ 7058002 w 12192000"/>
              <a:gd name="connsiteY1" fmla="*/ 2230120 h 2259442"/>
              <a:gd name="connsiteX2" fmla="*/ 7050402 w 12192000"/>
              <a:gd name="connsiteY2" fmla="*/ 2239371 h 2259442"/>
              <a:gd name="connsiteX3" fmla="*/ 6949671 w 12192000"/>
              <a:gd name="connsiteY3" fmla="*/ 2259442 h 2259442"/>
              <a:gd name="connsiteX4" fmla="*/ 6888736 w 12192000"/>
              <a:gd name="connsiteY4" fmla="*/ 2236509 h 2259442"/>
              <a:gd name="connsiteX5" fmla="*/ 5860949 w 12192000"/>
              <a:gd name="connsiteY5" fmla="*/ 2230120 h 2259442"/>
              <a:gd name="connsiteX6" fmla="*/ 5890537 w 12192000"/>
              <a:gd name="connsiteY6" fmla="*/ 2230120 h 2259442"/>
              <a:gd name="connsiteX7" fmla="*/ 5865163 w 12192000"/>
              <a:gd name="connsiteY7" fmla="*/ 2233970 h 2259442"/>
              <a:gd name="connsiteX8" fmla="*/ 6821736 w 12192000"/>
              <a:gd name="connsiteY8" fmla="*/ 2211400 h 2259442"/>
              <a:gd name="connsiteX9" fmla="*/ 6871688 w 12192000"/>
              <a:gd name="connsiteY9" fmla="*/ 2230120 h 2259442"/>
              <a:gd name="connsiteX10" fmla="*/ 6754488 w 12192000"/>
              <a:gd name="connsiteY10" fmla="*/ 2230120 h 2259442"/>
              <a:gd name="connsiteX11" fmla="*/ 6793153 w 12192000"/>
              <a:gd name="connsiteY11" fmla="*/ 2219380 h 2259442"/>
              <a:gd name="connsiteX12" fmla="*/ 6821736 w 12192000"/>
              <a:gd name="connsiteY12" fmla="*/ 2211400 h 2259442"/>
              <a:gd name="connsiteX13" fmla="*/ 6295854 w 12192000"/>
              <a:gd name="connsiteY13" fmla="*/ 2183622 h 2259442"/>
              <a:gd name="connsiteX14" fmla="*/ 6421756 w 12192000"/>
              <a:gd name="connsiteY14" fmla="*/ 2192056 h 2259442"/>
              <a:gd name="connsiteX15" fmla="*/ 6669078 w 12192000"/>
              <a:gd name="connsiteY15" fmla="*/ 2224022 h 2259442"/>
              <a:gd name="connsiteX16" fmla="*/ 6722737 w 12192000"/>
              <a:gd name="connsiteY16" fmla="*/ 2230121 h 2259442"/>
              <a:gd name="connsiteX17" fmla="*/ 6754488 w 12192000"/>
              <a:gd name="connsiteY17" fmla="*/ 2230121 h 2259442"/>
              <a:gd name="connsiteX18" fmla="*/ 6745268 w 12192000"/>
              <a:gd name="connsiteY18" fmla="*/ 2232682 h 2259442"/>
              <a:gd name="connsiteX19" fmla="*/ 6722736 w 12192000"/>
              <a:gd name="connsiteY19" fmla="*/ 2230121 h 2259442"/>
              <a:gd name="connsiteX20" fmla="*/ 5890537 w 12192000"/>
              <a:gd name="connsiteY20" fmla="*/ 2230121 h 2259442"/>
              <a:gd name="connsiteX21" fmla="*/ 5906062 w 12192000"/>
              <a:gd name="connsiteY21" fmla="*/ 2227765 h 2259442"/>
              <a:gd name="connsiteX22" fmla="*/ 5947513 w 12192000"/>
              <a:gd name="connsiteY22" fmla="*/ 2223977 h 2259442"/>
              <a:gd name="connsiteX23" fmla="*/ 6295854 w 12192000"/>
              <a:gd name="connsiteY23" fmla="*/ 2183622 h 2259442"/>
              <a:gd name="connsiteX24" fmla="*/ 12192000 w 12192000"/>
              <a:gd name="connsiteY24" fmla="*/ 305954 h 2259442"/>
              <a:gd name="connsiteX25" fmla="*/ 12192000 w 12192000"/>
              <a:gd name="connsiteY25" fmla="*/ 2230120 h 2259442"/>
              <a:gd name="connsiteX26" fmla="*/ 7058003 w 12192000"/>
              <a:gd name="connsiteY26" fmla="*/ 2230120 h 2259442"/>
              <a:gd name="connsiteX27" fmla="*/ 7062373 w 12192000"/>
              <a:gd name="connsiteY27" fmla="*/ 2224801 h 2259442"/>
              <a:gd name="connsiteX28" fmla="*/ 7049667 w 12192000"/>
              <a:gd name="connsiteY28" fmla="*/ 2205274 h 2259442"/>
              <a:gd name="connsiteX29" fmla="*/ 7180543 w 12192000"/>
              <a:gd name="connsiteY29" fmla="*/ 2212368 h 2259442"/>
              <a:gd name="connsiteX30" fmla="*/ 7181279 w 12192000"/>
              <a:gd name="connsiteY30" fmla="*/ 2207209 h 2259442"/>
              <a:gd name="connsiteX31" fmla="*/ 7095254 w 12192000"/>
              <a:gd name="connsiteY31" fmla="*/ 2195601 h 2259442"/>
              <a:gd name="connsiteX32" fmla="*/ 7260687 w 12192000"/>
              <a:gd name="connsiteY32" fmla="*/ 2132083 h 2259442"/>
              <a:gd name="connsiteX33" fmla="*/ 7295244 w 12192000"/>
              <a:gd name="connsiteY33" fmla="*/ 2115962 h 2259442"/>
              <a:gd name="connsiteX34" fmla="*/ 7537145 w 12192000"/>
              <a:gd name="connsiteY34" fmla="*/ 2050831 h 2259442"/>
              <a:gd name="connsiteX35" fmla="*/ 7540821 w 12192000"/>
              <a:gd name="connsiteY35" fmla="*/ 2047929 h 2259442"/>
              <a:gd name="connsiteX36" fmla="*/ 7673168 w 12192000"/>
              <a:gd name="connsiteY36" fmla="*/ 2012140 h 2259442"/>
              <a:gd name="connsiteX37" fmla="*/ 7848895 w 12192000"/>
              <a:gd name="connsiteY37" fmla="*/ 1989247 h 2259442"/>
              <a:gd name="connsiteX38" fmla="*/ 7862864 w 12192000"/>
              <a:gd name="connsiteY38" fmla="*/ 1981831 h 2259442"/>
              <a:gd name="connsiteX39" fmla="*/ 7801104 w 12192000"/>
              <a:gd name="connsiteY39" fmla="*/ 1959262 h 2259442"/>
              <a:gd name="connsiteX40" fmla="*/ 8295932 w 12192000"/>
              <a:gd name="connsiteY40" fmla="*/ 1810622 h 2259442"/>
              <a:gd name="connsiteX41" fmla="*/ 8099618 w 12192000"/>
              <a:gd name="connsiteY41" fmla="*/ 1799982 h 2259442"/>
              <a:gd name="connsiteX42" fmla="*/ 8092266 w 12192000"/>
              <a:gd name="connsiteY42" fmla="*/ 1789342 h 2259442"/>
              <a:gd name="connsiteX43" fmla="*/ 8340048 w 12192000"/>
              <a:gd name="connsiteY43" fmla="*/ 1748394 h 2259442"/>
              <a:gd name="connsiteX44" fmla="*/ 8548862 w 12192000"/>
              <a:gd name="connsiteY44" fmla="*/ 1693258 h 2259442"/>
              <a:gd name="connsiteX45" fmla="*/ 8451072 w 12192000"/>
              <a:gd name="connsiteY45" fmla="*/ 1690033 h 2259442"/>
              <a:gd name="connsiteX46" fmla="*/ 8446660 w 12192000"/>
              <a:gd name="connsiteY46" fmla="*/ 1683585 h 2259442"/>
              <a:gd name="connsiteX47" fmla="*/ 8720913 w 12192000"/>
              <a:gd name="connsiteY47" fmla="*/ 1639412 h 2259442"/>
              <a:gd name="connsiteX48" fmla="*/ 8712089 w 12192000"/>
              <a:gd name="connsiteY48" fmla="*/ 1625548 h 2259442"/>
              <a:gd name="connsiteX49" fmla="*/ 8553274 w 12192000"/>
              <a:gd name="connsiteY49" fmla="*/ 1638445 h 2259442"/>
              <a:gd name="connsiteX50" fmla="*/ 8706943 w 12192000"/>
              <a:gd name="connsiteY50" fmla="*/ 1586534 h 2259442"/>
              <a:gd name="connsiteX51" fmla="*/ 8743706 w 12192000"/>
              <a:gd name="connsiteY51" fmla="*/ 1592015 h 2259442"/>
              <a:gd name="connsiteX52" fmla="*/ 8828261 w 12192000"/>
              <a:gd name="connsiteY52" fmla="*/ 1583309 h 2259442"/>
              <a:gd name="connsiteX53" fmla="*/ 8903257 w 12192000"/>
              <a:gd name="connsiteY53" fmla="*/ 1556548 h 2259442"/>
              <a:gd name="connsiteX54" fmla="*/ 8951049 w 12192000"/>
              <a:gd name="connsiteY54" fmla="*/ 1587178 h 2259442"/>
              <a:gd name="connsiteX55" fmla="*/ 9023105 w 12192000"/>
              <a:gd name="connsiteY55" fmla="*/ 1568155 h 2259442"/>
              <a:gd name="connsiteX56" fmla="*/ 9061337 w 12192000"/>
              <a:gd name="connsiteY56" fmla="*/ 1519791 h 2259442"/>
              <a:gd name="connsiteX57" fmla="*/ 9006929 w 12192000"/>
              <a:gd name="connsiteY57" fmla="*/ 1530754 h 2259442"/>
              <a:gd name="connsiteX58" fmla="*/ 8944432 w 12192000"/>
              <a:gd name="connsiteY58" fmla="*/ 1533333 h 2259442"/>
              <a:gd name="connsiteX59" fmla="*/ 8940757 w 12192000"/>
              <a:gd name="connsiteY59" fmla="*/ 1523660 h 2259442"/>
              <a:gd name="connsiteX60" fmla="*/ 9390734 w 12192000"/>
              <a:gd name="connsiteY60" fmla="*/ 1453371 h 2259442"/>
              <a:gd name="connsiteX61" fmla="*/ 9228977 w 12192000"/>
              <a:gd name="connsiteY61" fmla="*/ 1524628 h 2259442"/>
              <a:gd name="connsiteX62" fmla="*/ 9459849 w 12192000"/>
              <a:gd name="connsiteY62" fmla="*/ 1537525 h 2259442"/>
              <a:gd name="connsiteX63" fmla="*/ 9485583 w 12192000"/>
              <a:gd name="connsiteY63" fmla="*/ 1573314 h 2259442"/>
              <a:gd name="connsiteX64" fmla="*/ 9770129 w 12192000"/>
              <a:gd name="connsiteY64" fmla="*/ 1542361 h 2259442"/>
              <a:gd name="connsiteX65" fmla="*/ 9658369 w 12192000"/>
              <a:gd name="connsiteY65" fmla="*/ 1481100 h 2259442"/>
              <a:gd name="connsiteX66" fmla="*/ 9904681 w 12192000"/>
              <a:gd name="connsiteY66" fmla="*/ 1448856 h 2259442"/>
              <a:gd name="connsiteX67" fmla="*/ 10028941 w 12192000"/>
              <a:gd name="connsiteY67" fmla="*/ 1430156 h 2259442"/>
              <a:gd name="connsiteX68" fmla="*/ 10020853 w 12192000"/>
              <a:gd name="connsiteY68" fmla="*/ 1417904 h 2259442"/>
              <a:gd name="connsiteX69" fmla="*/ 9710573 w 12192000"/>
              <a:gd name="connsiteY69" fmla="*/ 1456918 h 2259442"/>
              <a:gd name="connsiteX70" fmla="*/ 9650283 w 12192000"/>
              <a:gd name="connsiteY70" fmla="*/ 1410811 h 2259442"/>
              <a:gd name="connsiteX71" fmla="*/ 9795127 w 12192000"/>
              <a:gd name="connsiteY71" fmla="*/ 1392754 h 2259442"/>
              <a:gd name="connsiteX72" fmla="*/ 9789982 w 12192000"/>
              <a:gd name="connsiteY72" fmla="*/ 1383726 h 2259442"/>
              <a:gd name="connsiteX73" fmla="*/ 9726013 w 12192000"/>
              <a:gd name="connsiteY73" fmla="*/ 1389530 h 2259442"/>
              <a:gd name="connsiteX74" fmla="*/ 9603800 w 12192000"/>
              <a:gd name="connsiteY74" fmla="*/ 1393475 h 2259442"/>
              <a:gd name="connsiteX75" fmla="*/ 9567395 w 12192000"/>
              <a:gd name="connsiteY75" fmla="*/ 1380572 h 2259442"/>
              <a:gd name="connsiteX76" fmla="*/ 9567933 w 12192000"/>
              <a:gd name="connsiteY76" fmla="*/ 1380502 h 2259442"/>
              <a:gd name="connsiteX77" fmla="*/ 9965708 w 12192000"/>
              <a:gd name="connsiteY77" fmla="*/ 1361157 h 2259442"/>
              <a:gd name="connsiteX78" fmla="*/ 9905417 w 12192000"/>
              <a:gd name="connsiteY78" fmla="*/ 1343422 h 2259442"/>
              <a:gd name="connsiteX79" fmla="*/ 10020853 w 12192000"/>
              <a:gd name="connsiteY79" fmla="*/ 1343422 h 2259442"/>
              <a:gd name="connsiteX80" fmla="*/ 9987031 w 12192000"/>
              <a:gd name="connsiteY80" fmla="*/ 1362768 h 2259442"/>
              <a:gd name="connsiteX81" fmla="*/ 10399511 w 12192000"/>
              <a:gd name="connsiteY81" fmla="*/ 1328913 h 2259442"/>
              <a:gd name="connsiteX82" fmla="*/ 10354660 w 12192000"/>
              <a:gd name="connsiteY82" fmla="*/ 1345680 h 2259442"/>
              <a:gd name="connsiteX83" fmla="*/ 10359072 w 12192000"/>
              <a:gd name="connsiteY83" fmla="*/ 1349871 h 2259442"/>
              <a:gd name="connsiteX84" fmla="*/ 10462009 w 12192000"/>
              <a:gd name="connsiteY84" fmla="*/ 1332138 h 2259442"/>
              <a:gd name="connsiteX85" fmla="*/ 10464215 w 12192000"/>
              <a:gd name="connsiteY85" fmla="*/ 1321820 h 2259442"/>
              <a:gd name="connsiteX86" fmla="*/ 10240694 w 12192000"/>
              <a:gd name="connsiteY86" fmla="*/ 1289577 h 2259442"/>
              <a:gd name="connsiteX87" fmla="*/ 10337014 w 12192000"/>
              <a:gd name="connsiteY87" fmla="*/ 1283129 h 2259442"/>
              <a:gd name="connsiteX88" fmla="*/ 10392894 w 12192000"/>
              <a:gd name="connsiteY88" fmla="*/ 1273778 h 2259442"/>
              <a:gd name="connsiteX89" fmla="*/ 10463478 w 12192000"/>
              <a:gd name="connsiteY89" fmla="*/ 1268942 h 2259442"/>
              <a:gd name="connsiteX90" fmla="*/ 10529652 w 12192000"/>
              <a:gd name="connsiteY90" fmla="*/ 1241535 h 2259442"/>
              <a:gd name="connsiteX91" fmla="*/ 10508329 w 12192000"/>
              <a:gd name="connsiteY91" fmla="*/ 1226381 h 2259442"/>
              <a:gd name="connsiteX92" fmla="*/ 10861990 w 12192000"/>
              <a:gd name="connsiteY92" fmla="*/ 1180596 h 2259442"/>
              <a:gd name="connsiteX93" fmla="*/ 10754643 w 12192000"/>
              <a:gd name="connsiteY93" fmla="*/ 1131264 h 2259442"/>
              <a:gd name="connsiteX94" fmla="*/ 10881107 w 12192000"/>
              <a:gd name="connsiteY94" fmla="*/ 1125139 h 2259442"/>
              <a:gd name="connsiteX95" fmla="*/ 10879636 w 12192000"/>
              <a:gd name="connsiteY95" fmla="*/ 1121270 h 2259442"/>
              <a:gd name="connsiteX96" fmla="*/ 10840667 w 12192000"/>
              <a:gd name="connsiteY96" fmla="*/ 1118045 h 2259442"/>
              <a:gd name="connsiteX97" fmla="*/ 10945809 w 12192000"/>
              <a:gd name="connsiteY97" fmla="*/ 1094830 h 2259442"/>
              <a:gd name="connsiteX98" fmla="*/ 10937721 w 12192000"/>
              <a:gd name="connsiteY98" fmla="*/ 1084190 h 2259442"/>
              <a:gd name="connsiteX99" fmla="*/ 10743614 w 12192000"/>
              <a:gd name="connsiteY99" fmla="*/ 1061298 h 2259442"/>
              <a:gd name="connsiteX100" fmla="*/ 10968602 w 12192000"/>
              <a:gd name="connsiteY100" fmla="*/ 1038727 h 2259442"/>
              <a:gd name="connsiteX101" fmla="*/ 10972278 w 12192000"/>
              <a:gd name="connsiteY101" fmla="*/ 1044209 h 2259442"/>
              <a:gd name="connsiteX102" fmla="*/ 10917870 w 12192000"/>
              <a:gd name="connsiteY102" fmla="*/ 1059041 h 2259442"/>
              <a:gd name="connsiteX103" fmla="*/ 10925221 w 12192000"/>
              <a:gd name="connsiteY103" fmla="*/ 1066779 h 2259442"/>
              <a:gd name="connsiteX104" fmla="*/ 11041393 w 12192000"/>
              <a:gd name="connsiteY104" fmla="*/ 1047756 h 2259442"/>
              <a:gd name="connsiteX105" fmla="*/ 10689938 w 12192000"/>
              <a:gd name="connsiteY105" fmla="*/ 1040663 h 2259442"/>
              <a:gd name="connsiteX106" fmla="*/ 11140654 w 12192000"/>
              <a:gd name="connsiteY106" fmla="*/ 959733 h 2259442"/>
              <a:gd name="connsiteX107" fmla="*/ 11135507 w 12192000"/>
              <a:gd name="connsiteY107" fmla="*/ 951350 h 2259442"/>
              <a:gd name="connsiteX108" fmla="*/ 11070804 w 12192000"/>
              <a:gd name="connsiteY108" fmla="*/ 944256 h 2259442"/>
              <a:gd name="connsiteX109" fmla="*/ 11187711 w 12192000"/>
              <a:gd name="connsiteY109" fmla="*/ 922331 h 2259442"/>
              <a:gd name="connsiteX110" fmla="*/ 11034776 w 12192000"/>
              <a:gd name="connsiteY110" fmla="*/ 911691 h 2259442"/>
              <a:gd name="connsiteX111" fmla="*/ 11073745 w 12192000"/>
              <a:gd name="connsiteY111" fmla="*/ 878803 h 2259442"/>
              <a:gd name="connsiteX112" fmla="*/ 10932574 w 12192000"/>
              <a:gd name="connsiteY112" fmla="*/ 899438 h 2259442"/>
              <a:gd name="connsiteX113" fmla="*/ 10932574 w 12192000"/>
              <a:gd name="connsiteY113" fmla="*/ 867841 h 2259442"/>
              <a:gd name="connsiteX114" fmla="*/ 11042128 w 12192000"/>
              <a:gd name="connsiteY114" fmla="*/ 840112 h 2259442"/>
              <a:gd name="connsiteX115" fmla="*/ 11103891 w 12192000"/>
              <a:gd name="connsiteY115" fmla="*/ 863972 h 2259442"/>
              <a:gd name="connsiteX116" fmla="*/ 11075215 w 12192000"/>
              <a:gd name="connsiteY116" fmla="*/ 823990 h 2259442"/>
              <a:gd name="connsiteX117" fmla="*/ 11035511 w 12192000"/>
              <a:gd name="connsiteY117" fmla="*/ 791102 h 2259442"/>
              <a:gd name="connsiteX118" fmla="*/ 11110508 w 12192000"/>
              <a:gd name="connsiteY118" fmla="*/ 784009 h 2259442"/>
              <a:gd name="connsiteX119" fmla="*/ 11166388 w 12192000"/>
              <a:gd name="connsiteY119" fmla="*/ 782075 h 2259442"/>
              <a:gd name="connsiteX120" fmla="*/ 11420787 w 12192000"/>
              <a:gd name="connsiteY120" fmla="*/ 731776 h 2259442"/>
              <a:gd name="connsiteX121" fmla="*/ 11476667 w 12192000"/>
              <a:gd name="connsiteY121" fmla="*/ 711785 h 2259442"/>
              <a:gd name="connsiteX122" fmla="*/ 11359026 w 12192000"/>
              <a:gd name="connsiteY122" fmla="*/ 704369 h 2259442"/>
              <a:gd name="connsiteX123" fmla="*/ 11503137 w 12192000"/>
              <a:gd name="connsiteY123" fmla="*/ 657295 h 2259442"/>
              <a:gd name="connsiteX124" fmla="*/ 11498725 w 12192000"/>
              <a:gd name="connsiteY124" fmla="*/ 651813 h 2259442"/>
              <a:gd name="connsiteX125" fmla="*/ 11342115 w 12192000"/>
              <a:gd name="connsiteY125" fmla="*/ 660841 h 2259442"/>
              <a:gd name="connsiteX126" fmla="*/ 11631071 w 12192000"/>
              <a:gd name="connsiteY126" fmla="*/ 571851 h 2259442"/>
              <a:gd name="connsiteX127" fmla="*/ 11464903 w 12192000"/>
              <a:gd name="connsiteY127" fmla="*/ 563145 h 2259442"/>
              <a:gd name="connsiteX128" fmla="*/ 11614895 w 12192000"/>
              <a:gd name="connsiteY128" fmla="*/ 510912 h 2259442"/>
              <a:gd name="connsiteX129" fmla="*/ 11467109 w 12192000"/>
              <a:gd name="connsiteY129" fmla="*/ 518973 h 2259442"/>
              <a:gd name="connsiteX130" fmla="*/ 11463432 w 12192000"/>
              <a:gd name="connsiteY130" fmla="*/ 513492 h 2259442"/>
              <a:gd name="connsiteX131" fmla="*/ 11769301 w 12192000"/>
              <a:gd name="connsiteY131" fmla="*/ 440300 h 2259442"/>
              <a:gd name="connsiteX132" fmla="*/ 11754595 w 12192000"/>
              <a:gd name="connsiteY132" fmla="*/ 426436 h 2259442"/>
              <a:gd name="connsiteX133" fmla="*/ 11622983 w 12192000"/>
              <a:gd name="connsiteY133" fmla="*/ 438688 h 2259442"/>
              <a:gd name="connsiteX134" fmla="*/ 11614160 w 12192000"/>
              <a:gd name="connsiteY134" fmla="*/ 430628 h 2259442"/>
              <a:gd name="connsiteX135" fmla="*/ 0 w 12192000"/>
              <a:gd name="connsiteY135" fmla="*/ 0 h 2259442"/>
              <a:gd name="connsiteX136" fmla="*/ 143306 w 12192000"/>
              <a:gd name="connsiteY136" fmla="*/ 0 h 2259442"/>
              <a:gd name="connsiteX137" fmla="*/ 280129 w 12192000"/>
              <a:gd name="connsiteY137" fmla="*/ 16790 h 2259442"/>
              <a:gd name="connsiteX138" fmla="*/ 577909 w 12192000"/>
              <a:gd name="connsiteY138" fmla="*/ 32750 h 2259442"/>
              <a:gd name="connsiteX139" fmla="*/ 397770 w 12192000"/>
              <a:gd name="connsiteY139" fmla="*/ 47260 h 2259442"/>
              <a:gd name="connsiteX140" fmla="*/ 380124 w 12192000"/>
              <a:gd name="connsiteY140" fmla="*/ 86274 h 2259442"/>
              <a:gd name="connsiteX141" fmla="*/ 393359 w 12192000"/>
              <a:gd name="connsiteY141" fmla="*/ 87241 h 2259442"/>
              <a:gd name="connsiteX142" fmla="*/ 422769 w 12192000"/>
              <a:gd name="connsiteY142" fmla="*/ 61124 h 2259442"/>
              <a:gd name="connsiteX143" fmla="*/ 427181 w 12192000"/>
              <a:gd name="connsiteY143" fmla="*/ 84984 h 2259442"/>
              <a:gd name="connsiteX144" fmla="*/ 636730 w 12192000"/>
              <a:gd name="connsiteY144" fmla="*/ 68863 h 2259442"/>
              <a:gd name="connsiteX145" fmla="*/ 645553 w 12192000"/>
              <a:gd name="connsiteY145" fmla="*/ 85951 h 2259442"/>
              <a:gd name="connsiteX146" fmla="*/ 596290 w 12192000"/>
              <a:gd name="connsiteY146" fmla="*/ 91755 h 2259442"/>
              <a:gd name="connsiteX147" fmla="*/ 572762 w 12192000"/>
              <a:gd name="connsiteY147" fmla="*/ 123030 h 2259442"/>
              <a:gd name="connsiteX148" fmla="*/ 613201 w 12192000"/>
              <a:gd name="connsiteY148" fmla="*/ 143666 h 2259442"/>
              <a:gd name="connsiteX149" fmla="*/ 714668 w 12192000"/>
              <a:gd name="connsiteY149" fmla="*/ 164946 h 2259442"/>
              <a:gd name="connsiteX150" fmla="*/ 766135 w 12192000"/>
              <a:gd name="connsiteY150" fmla="*/ 173006 h 2259442"/>
              <a:gd name="connsiteX151" fmla="*/ 760253 w 12192000"/>
              <a:gd name="connsiteY151" fmla="*/ 181391 h 2259442"/>
              <a:gd name="connsiteX152" fmla="*/ 641141 w 12192000"/>
              <a:gd name="connsiteY152" fmla="*/ 181391 h 2259442"/>
              <a:gd name="connsiteX153" fmla="*/ 641141 w 12192000"/>
              <a:gd name="connsiteY153" fmla="*/ 203315 h 2259442"/>
              <a:gd name="connsiteX154" fmla="*/ 808045 w 12192000"/>
              <a:gd name="connsiteY154" fmla="*/ 217824 h 2259442"/>
              <a:gd name="connsiteX155" fmla="*/ 1020535 w 12192000"/>
              <a:gd name="connsiteY155" fmla="*/ 196544 h 2259442"/>
              <a:gd name="connsiteX156" fmla="*/ 922011 w 12192000"/>
              <a:gd name="connsiteY156" fmla="*/ 241684 h 2259442"/>
              <a:gd name="connsiteX157" fmla="*/ 1003624 w 12192000"/>
              <a:gd name="connsiteY157" fmla="*/ 241684 h 2259442"/>
              <a:gd name="connsiteX158" fmla="*/ 1005830 w 12192000"/>
              <a:gd name="connsiteY158" fmla="*/ 247166 h 2259442"/>
              <a:gd name="connsiteX159" fmla="*/ 929364 w 12192000"/>
              <a:gd name="connsiteY159" fmla="*/ 257483 h 2259442"/>
              <a:gd name="connsiteX160" fmla="*/ 1030094 w 12192000"/>
              <a:gd name="connsiteY160" fmla="*/ 267479 h 2259442"/>
              <a:gd name="connsiteX161" fmla="*/ 1019800 w 12192000"/>
              <a:gd name="connsiteY161" fmla="*/ 302945 h 2259442"/>
              <a:gd name="connsiteX162" fmla="*/ 844073 w 12192000"/>
              <a:gd name="connsiteY162" fmla="*/ 286179 h 2259442"/>
              <a:gd name="connsiteX163" fmla="*/ 883777 w 12192000"/>
              <a:gd name="connsiteY163" fmla="*/ 358403 h 2259442"/>
              <a:gd name="connsiteX164" fmla="*/ 891865 w 12192000"/>
              <a:gd name="connsiteY164" fmla="*/ 388067 h 2259442"/>
              <a:gd name="connsiteX165" fmla="*/ 828633 w 12192000"/>
              <a:gd name="connsiteY165" fmla="*/ 393549 h 2259442"/>
              <a:gd name="connsiteX166" fmla="*/ 701433 w 12192000"/>
              <a:gd name="connsiteY166" fmla="*/ 371945 h 2259442"/>
              <a:gd name="connsiteX167" fmla="*/ 508060 w 12192000"/>
              <a:gd name="connsiteY167" fmla="*/ 351955 h 2259442"/>
              <a:gd name="connsiteX168" fmla="*/ 494090 w 12192000"/>
              <a:gd name="connsiteY168" fmla="*/ 360983 h 2259442"/>
              <a:gd name="connsiteX169" fmla="*/ 731579 w 12192000"/>
              <a:gd name="connsiteY169" fmla="*/ 462226 h 2259442"/>
              <a:gd name="connsiteX170" fmla="*/ 452180 w 12192000"/>
              <a:gd name="connsiteY170" fmla="*/ 432239 h 2259442"/>
              <a:gd name="connsiteX171" fmla="*/ 555116 w 12192000"/>
              <a:gd name="connsiteY171" fmla="*/ 485440 h 2259442"/>
              <a:gd name="connsiteX172" fmla="*/ 492618 w 12192000"/>
              <a:gd name="connsiteY172" fmla="*/ 495758 h 2259442"/>
              <a:gd name="connsiteX173" fmla="*/ 698492 w 12192000"/>
              <a:gd name="connsiteY173" fmla="*/ 490277 h 2259442"/>
              <a:gd name="connsiteX174" fmla="*/ 699961 w 12192000"/>
              <a:gd name="connsiteY174" fmla="*/ 500594 h 2259442"/>
              <a:gd name="connsiteX175" fmla="*/ 630848 w 12192000"/>
              <a:gd name="connsiteY175" fmla="*/ 508655 h 2259442"/>
              <a:gd name="connsiteX176" fmla="*/ 869072 w 12192000"/>
              <a:gd name="connsiteY176" fmla="*/ 626986 h 2259442"/>
              <a:gd name="connsiteX177" fmla="*/ 813192 w 12192000"/>
              <a:gd name="connsiteY177" fmla="*/ 639560 h 2259442"/>
              <a:gd name="connsiteX178" fmla="*/ 1098473 w 12192000"/>
              <a:gd name="connsiteY178" fmla="*/ 639560 h 2259442"/>
              <a:gd name="connsiteX179" fmla="*/ 1077886 w 12192000"/>
              <a:gd name="connsiteY179" fmla="*/ 693729 h 2259442"/>
              <a:gd name="connsiteX180" fmla="*/ 1192586 w 12192000"/>
              <a:gd name="connsiteY180" fmla="*/ 694696 h 2259442"/>
              <a:gd name="connsiteX181" fmla="*/ 1245525 w 12192000"/>
              <a:gd name="connsiteY181" fmla="*/ 688570 h 2259442"/>
              <a:gd name="connsiteX182" fmla="*/ 1305081 w 12192000"/>
              <a:gd name="connsiteY182" fmla="*/ 693084 h 2259442"/>
              <a:gd name="connsiteX183" fmla="*/ 1271994 w 12192000"/>
              <a:gd name="connsiteY183" fmla="*/ 709528 h 2259442"/>
              <a:gd name="connsiteX184" fmla="*/ 1261701 w 12192000"/>
              <a:gd name="connsiteY184" fmla="*/ 718556 h 2259442"/>
              <a:gd name="connsiteX185" fmla="*/ 1229349 w 12192000"/>
              <a:gd name="connsiteY185" fmla="*/ 743383 h 2259442"/>
              <a:gd name="connsiteX186" fmla="*/ 1229349 w 12192000"/>
              <a:gd name="connsiteY186" fmla="*/ 827859 h 2259442"/>
              <a:gd name="connsiteX187" fmla="*/ 1200674 w 12192000"/>
              <a:gd name="connsiteY187" fmla="*/ 832374 h 2259442"/>
              <a:gd name="connsiteX188" fmla="*/ 1021272 w 12192000"/>
              <a:gd name="connsiteY188" fmla="*/ 918462 h 2259442"/>
              <a:gd name="connsiteX189" fmla="*/ 927893 w 12192000"/>
              <a:gd name="connsiteY189" fmla="*/ 955541 h 2259442"/>
              <a:gd name="connsiteX190" fmla="*/ 907306 w 12192000"/>
              <a:gd name="connsiteY190" fmla="*/ 912981 h 2259442"/>
              <a:gd name="connsiteX191" fmla="*/ 882307 w 12192000"/>
              <a:gd name="connsiteY191" fmla="*/ 906855 h 2259442"/>
              <a:gd name="connsiteX192" fmla="*/ 874954 w 12192000"/>
              <a:gd name="connsiteY192" fmla="*/ 938130 h 2259442"/>
              <a:gd name="connsiteX193" fmla="*/ 835985 w 12192000"/>
              <a:gd name="connsiteY193" fmla="*/ 1007775 h 2259442"/>
              <a:gd name="connsiteX194" fmla="*/ 896277 w 12192000"/>
              <a:gd name="connsiteY194" fmla="*/ 1031634 h 2259442"/>
              <a:gd name="connsiteX195" fmla="*/ 774223 w 12192000"/>
              <a:gd name="connsiteY195" fmla="*/ 1069036 h 2259442"/>
              <a:gd name="connsiteX196" fmla="*/ 630112 w 12192000"/>
              <a:gd name="connsiteY196" fmla="*/ 1083222 h 2259442"/>
              <a:gd name="connsiteX197" fmla="*/ 503647 w 12192000"/>
              <a:gd name="connsiteY197" fmla="*/ 1091605 h 2259442"/>
              <a:gd name="connsiteX198" fmla="*/ 434533 w 12192000"/>
              <a:gd name="connsiteY198" fmla="*/ 1173180 h 2259442"/>
              <a:gd name="connsiteX199" fmla="*/ 483061 w 12192000"/>
              <a:gd name="connsiteY199" fmla="*/ 1169311 h 2259442"/>
              <a:gd name="connsiteX200" fmla="*/ 560998 w 12192000"/>
              <a:gd name="connsiteY200" fmla="*/ 1183498 h 2259442"/>
              <a:gd name="connsiteX201" fmla="*/ 579379 w 12192000"/>
              <a:gd name="connsiteY201" fmla="*/ 1210259 h 2259442"/>
              <a:gd name="connsiteX202" fmla="*/ 720550 w 12192000"/>
              <a:gd name="connsiteY202" fmla="*/ 1156091 h 2259442"/>
              <a:gd name="connsiteX203" fmla="*/ 717609 w 12192000"/>
              <a:gd name="connsiteY203" fmla="*/ 1182209 h 2259442"/>
              <a:gd name="connsiteX204" fmla="*/ 922745 w 12192000"/>
              <a:gd name="connsiteY204" fmla="*/ 1176082 h 2259442"/>
              <a:gd name="connsiteX205" fmla="*/ 927158 w 12192000"/>
              <a:gd name="connsiteY205" fmla="*/ 1185110 h 2259442"/>
              <a:gd name="connsiteX206" fmla="*/ 759518 w 12192000"/>
              <a:gd name="connsiteY206" fmla="*/ 1206391 h 2259442"/>
              <a:gd name="connsiteX207" fmla="*/ 744814 w 12192000"/>
              <a:gd name="connsiteY207" fmla="*/ 1226381 h 2259442"/>
              <a:gd name="connsiteX208" fmla="*/ 531587 w 12192000"/>
              <a:gd name="connsiteY208" fmla="*/ 1234120 h 2259442"/>
              <a:gd name="connsiteX209" fmla="*/ 438210 w 12192000"/>
              <a:gd name="connsiteY209" fmla="*/ 1322465 h 2259442"/>
              <a:gd name="connsiteX210" fmla="*/ 646288 w 12192000"/>
              <a:gd name="connsiteY210" fmla="*/ 1305054 h 2259442"/>
              <a:gd name="connsiteX211" fmla="*/ 587467 w 12192000"/>
              <a:gd name="connsiteY211" fmla="*/ 1283129 h 2259442"/>
              <a:gd name="connsiteX212" fmla="*/ 685257 w 12192000"/>
              <a:gd name="connsiteY212" fmla="*/ 1281194 h 2259442"/>
              <a:gd name="connsiteX213" fmla="*/ 697020 w 12192000"/>
              <a:gd name="connsiteY213" fmla="*/ 1370185 h 2259442"/>
              <a:gd name="connsiteX214" fmla="*/ 760253 w 12192000"/>
              <a:gd name="connsiteY214" fmla="*/ 1360189 h 2259442"/>
              <a:gd name="connsiteX215" fmla="*/ 814663 w 12192000"/>
              <a:gd name="connsiteY215" fmla="*/ 1365993 h 2259442"/>
              <a:gd name="connsiteX216" fmla="*/ 906569 w 12192000"/>
              <a:gd name="connsiteY216" fmla="*/ 1386951 h 2259442"/>
              <a:gd name="connsiteX217" fmla="*/ 1006565 w 12192000"/>
              <a:gd name="connsiteY217" fmla="*/ 1387273 h 2259442"/>
              <a:gd name="connsiteX218" fmla="*/ 1010242 w 12192000"/>
              <a:gd name="connsiteY218" fmla="*/ 1396946 h 2259442"/>
              <a:gd name="connsiteX219" fmla="*/ 909512 w 12192000"/>
              <a:gd name="connsiteY219" fmla="*/ 1412745 h 2259442"/>
              <a:gd name="connsiteX220" fmla="*/ 1003624 w 12192000"/>
              <a:gd name="connsiteY220" fmla="*/ 1428866 h 2259442"/>
              <a:gd name="connsiteX221" fmla="*/ 965392 w 12192000"/>
              <a:gd name="connsiteY221" fmla="*/ 1503992 h 2259442"/>
              <a:gd name="connsiteX222" fmla="*/ 1119796 w 12192000"/>
              <a:gd name="connsiteY222" fmla="*/ 1490450 h 2259442"/>
              <a:gd name="connsiteX223" fmla="*/ 1057298 w 12192000"/>
              <a:gd name="connsiteY223" fmla="*/ 1519791 h 2259442"/>
              <a:gd name="connsiteX224" fmla="*/ 1105091 w 12192000"/>
              <a:gd name="connsiteY224" fmla="*/ 1547519 h 2259442"/>
              <a:gd name="connsiteX225" fmla="*/ 1194056 w 12192000"/>
              <a:gd name="connsiteY225" fmla="*/ 1514955 h 2259442"/>
              <a:gd name="connsiteX226" fmla="*/ 1150677 w 12192000"/>
              <a:gd name="connsiteY226" fmla="*/ 1569768 h 2259442"/>
              <a:gd name="connsiteX227" fmla="*/ 1238172 w 12192000"/>
              <a:gd name="connsiteY227" fmla="*/ 1508507 h 2259442"/>
              <a:gd name="connsiteX228" fmla="*/ 1378607 w 12192000"/>
              <a:gd name="connsiteY228" fmla="*/ 1469814 h 2259442"/>
              <a:gd name="connsiteX229" fmla="*/ 1542570 w 12192000"/>
              <a:gd name="connsiteY229" fmla="*/ 1455951 h 2259442"/>
              <a:gd name="connsiteX230" fmla="*/ 1602126 w 12192000"/>
              <a:gd name="connsiteY230" fmla="*/ 1498833 h 2259442"/>
              <a:gd name="connsiteX231" fmla="*/ 1723444 w 12192000"/>
              <a:gd name="connsiteY231" fmla="*/ 1513665 h 2259442"/>
              <a:gd name="connsiteX232" fmla="*/ 1769030 w 12192000"/>
              <a:gd name="connsiteY232" fmla="*/ 1496577 h 2259442"/>
              <a:gd name="connsiteX233" fmla="*/ 1749178 w 12192000"/>
              <a:gd name="connsiteY233" fmla="*/ 1467558 h 2259442"/>
              <a:gd name="connsiteX234" fmla="*/ 2103574 w 12192000"/>
              <a:gd name="connsiteY234" fmla="*/ 1452404 h 2259442"/>
              <a:gd name="connsiteX235" fmla="*/ 2104308 w 12192000"/>
              <a:gd name="connsiteY235" fmla="*/ 1458530 h 2259442"/>
              <a:gd name="connsiteX236" fmla="*/ 1792559 w 12192000"/>
              <a:gd name="connsiteY236" fmla="*/ 1493674 h 2259442"/>
              <a:gd name="connsiteX237" fmla="*/ 1797704 w 12192000"/>
              <a:gd name="connsiteY237" fmla="*/ 1502380 h 2259442"/>
              <a:gd name="connsiteX238" fmla="*/ 2281507 w 12192000"/>
              <a:gd name="connsiteY238" fmla="*/ 1459820 h 2259442"/>
              <a:gd name="connsiteX239" fmla="*/ 2245479 w 12192000"/>
              <a:gd name="connsiteY239" fmla="*/ 1485613 h 2259442"/>
              <a:gd name="connsiteX240" fmla="*/ 2435911 w 12192000"/>
              <a:gd name="connsiteY240" fmla="*/ 1491418 h 2259442"/>
              <a:gd name="connsiteX241" fmla="*/ 2407236 w 12192000"/>
              <a:gd name="connsiteY241" fmla="*/ 1511730 h 2259442"/>
              <a:gd name="connsiteX242" fmla="*/ 1774912 w 12192000"/>
              <a:gd name="connsiteY242" fmla="*/ 1543974 h 2259442"/>
              <a:gd name="connsiteX243" fmla="*/ 1781530 w 12192000"/>
              <a:gd name="connsiteY243" fmla="*/ 1570412 h 2259442"/>
              <a:gd name="connsiteX244" fmla="*/ 1778589 w 12192000"/>
              <a:gd name="connsiteY244" fmla="*/ 1574604 h 2259442"/>
              <a:gd name="connsiteX245" fmla="*/ 1889612 w 12192000"/>
              <a:gd name="connsiteY245" fmla="*/ 1594595 h 2259442"/>
              <a:gd name="connsiteX246" fmla="*/ 2192540 w 12192000"/>
              <a:gd name="connsiteY246" fmla="*/ 1562029 h 2259442"/>
              <a:gd name="connsiteX247" fmla="*/ 2275624 w 12192000"/>
              <a:gd name="connsiteY247" fmla="*/ 1557515 h 2259442"/>
              <a:gd name="connsiteX248" fmla="*/ 2202098 w 12192000"/>
              <a:gd name="connsiteY248" fmla="*/ 1656178 h 2259442"/>
              <a:gd name="connsiteX249" fmla="*/ 2132983 w 12192000"/>
              <a:gd name="connsiteY249" fmla="*/ 1696160 h 2259442"/>
              <a:gd name="connsiteX250" fmla="*/ 2074899 w 12192000"/>
              <a:gd name="connsiteY250" fmla="*/ 1710024 h 2259442"/>
              <a:gd name="connsiteX251" fmla="*/ 2079310 w 12192000"/>
              <a:gd name="connsiteY251" fmla="*/ 1717439 h 2259442"/>
              <a:gd name="connsiteX252" fmla="*/ 2285918 w 12192000"/>
              <a:gd name="connsiteY252" fmla="*/ 1711959 h 2259442"/>
              <a:gd name="connsiteX253" fmla="*/ 1810205 w 12192000"/>
              <a:gd name="connsiteY253" fmla="*/ 1722599 h 2259442"/>
              <a:gd name="connsiteX254" fmla="*/ 2018281 w 12192000"/>
              <a:gd name="connsiteY254" fmla="*/ 1764837 h 2259442"/>
              <a:gd name="connsiteX255" fmla="*/ 2182981 w 12192000"/>
              <a:gd name="connsiteY255" fmla="*/ 1764515 h 2259442"/>
              <a:gd name="connsiteX256" fmla="*/ 2352826 w 12192000"/>
              <a:gd name="connsiteY256" fmla="*/ 1746458 h 2259442"/>
              <a:gd name="connsiteX257" fmla="*/ 2467527 w 12192000"/>
              <a:gd name="connsiteY257" fmla="*/ 1710668 h 2259442"/>
              <a:gd name="connsiteX258" fmla="*/ 2513114 w 12192000"/>
              <a:gd name="connsiteY258" fmla="*/ 1707445 h 2259442"/>
              <a:gd name="connsiteX259" fmla="*/ 2498408 w 12192000"/>
              <a:gd name="connsiteY259" fmla="*/ 1729047 h 2259442"/>
              <a:gd name="connsiteX260" fmla="*/ 2552081 w 12192000"/>
              <a:gd name="connsiteY260" fmla="*/ 1730982 h 2259442"/>
              <a:gd name="connsiteX261" fmla="*/ 2551347 w 12192000"/>
              <a:gd name="connsiteY261" fmla="*/ 1738398 h 2259442"/>
              <a:gd name="connsiteX262" fmla="*/ 2499144 w 12192000"/>
              <a:gd name="connsiteY262" fmla="*/ 1743234 h 2259442"/>
              <a:gd name="connsiteX263" fmla="*/ 2521202 w 12192000"/>
              <a:gd name="connsiteY263" fmla="*/ 1771930 h 2259442"/>
              <a:gd name="connsiteX264" fmla="*/ 2263125 w 12192000"/>
              <a:gd name="connsiteY264" fmla="*/ 1799660 h 2259442"/>
              <a:gd name="connsiteX265" fmla="*/ 2407236 w 12192000"/>
              <a:gd name="connsiteY265" fmla="*/ 1811911 h 2259442"/>
              <a:gd name="connsiteX266" fmla="*/ 2624872 w 12192000"/>
              <a:gd name="connsiteY266" fmla="*/ 1810622 h 2259442"/>
              <a:gd name="connsiteX267" fmla="*/ 2658695 w 12192000"/>
              <a:gd name="connsiteY267" fmla="*/ 1804818 h 2259442"/>
              <a:gd name="connsiteX268" fmla="*/ 2791042 w 12192000"/>
              <a:gd name="connsiteY268" fmla="*/ 1786439 h 2259442"/>
              <a:gd name="connsiteX269" fmla="*/ 3029265 w 12192000"/>
              <a:gd name="connsiteY269" fmla="*/ 1818360 h 2259442"/>
              <a:gd name="connsiteX270" fmla="*/ 2980739 w 12192000"/>
              <a:gd name="connsiteY270" fmla="*/ 1885425 h 2259442"/>
              <a:gd name="connsiteX271" fmla="*/ 3002797 w 12192000"/>
              <a:gd name="connsiteY271" fmla="*/ 1888649 h 2259442"/>
              <a:gd name="connsiteX272" fmla="*/ 3269694 w 12192000"/>
              <a:gd name="connsiteY272" fmla="*/ 1843831 h 2259442"/>
              <a:gd name="connsiteX273" fmla="*/ 3229257 w 12192000"/>
              <a:gd name="connsiteY273" fmla="*/ 1896387 h 2259442"/>
              <a:gd name="connsiteX274" fmla="*/ 3408660 w 12192000"/>
              <a:gd name="connsiteY274" fmla="*/ 1867691 h 2259442"/>
              <a:gd name="connsiteX275" fmla="*/ 3374838 w 12192000"/>
              <a:gd name="connsiteY275" fmla="*/ 1908962 h 2259442"/>
              <a:gd name="connsiteX276" fmla="*/ 3627032 w 12192000"/>
              <a:gd name="connsiteY276" fmla="*/ 1888649 h 2259442"/>
              <a:gd name="connsiteX277" fmla="*/ 3632179 w 12192000"/>
              <a:gd name="connsiteY277" fmla="*/ 1862533 h 2259442"/>
              <a:gd name="connsiteX278" fmla="*/ 3702027 w 12192000"/>
              <a:gd name="connsiteY278" fmla="*/ 1866402 h 2259442"/>
              <a:gd name="connsiteX279" fmla="*/ 4119654 w 12192000"/>
              <a:gd name="connsiteY279" fmla="*/ 1861243 h 2259442"/>
              <a:gd name="connsiteX280" fmla="*/ 4401997 w 12192000"/>
              <a:gd name="connsiteY280" fmla="*/ 1878977 h 2259442"/>
              <a:gd name="connsiteX281" fmla="*/ 4595369 w 12192000"/>
              <a:gd name="connsiteY281" fmla="*/ 1868336 h 2259442"/>
              <a:gd name="connsiteX282" fmla="*/ 4613751 w 12192000"/>
              <a:gd name="connsiteY282" fmla="*/ 1884780 h 2259442"/>
              <a:gd name="connsiteX283" fmla="*/ 4515961 w 12192000"/>
              <a:gd name="connsiteY283" fmla="*/ 1888327 h 2259442"/>
              <a:gd name="connsiteX284" fmla="*/ 4458612 w 12192000"/>
              <a:gd name="connsiteY284" fmla="*/ 1901224 h 2259442"/>
              <a:gd name="connsiteX285" fmla="*/ 4473315 w 12192000"/>
              <a:gd name="connsiteY285" fmla="*/ 1915411 h 2259442"/>
              <a:gd name="connsiteX286" fmla="*/ 4537283 w 12192000"/>
              <a:gd name="connsiteY286" fmla="*/ 1915088 h 2259442"/>
              <a:gd name="connsiteX287" fmla="*/ 4565958 w 12192000"/>
              <a:gd name="connsiteY287" fmla="*/ 1912509 h 2259442"/>
              <a:gd name="connsiteX288" fmla="*/ 4565958 w 12192000"/>
              <a:gd name="connsiteY288" fmla="*/ 1927664 h 2259442"/>
              <a:gd name="connsiteX289" fmla="*/ 4670366 w 12192000"/>
              <a:gd name="connsiteY289" fmla="*/ 1887682 h 2259442"/>
              <a:gd name="connsiteX290" fmla="*/ 4832123 w 12192000"/>
              <a:gd name="connsiteY290" fmla="*/ 1894776 h 2259442"/>
              <a:gd name="connsiteX291" fmla="*/ 4832123 w 12192000"/>
              <a:gd name="connsiteY291" fmla="*/ 1905093 h 2259442"/>
              <a:gd name="connsiteX292" fmla="*/ 4704187 w 12192000"/>
              <a:gd name="connsiteY292" fmla="*/ 1908962 h 2259442"/>
              <a:gd name="connsiteX293" fmla="*/ 4701248 w 12192000"/>
              <a:gd name="connsiteY293" fmla="*/ 1920570 h 2259442"/>
              <a:gd name="connsiteX294" fmla="*/ 5075494 w 12192000"/>
              <a:gd name="connsiteY294" fmla="*/ 1941850 h 2259442"/>
              <a:gd name="connsiteX295" fmla="*/ 5078435 w 12192000"/>
              <a:gd name="connsiteY295" fmla="*/ 1950555 h 2259442"/>
              <a:gd name="connsiteX296" fmla="*/ 4762273 w 12192000"/>
              <a:gd name="connsiteY296" fmla="*/ 1982799 h 2259442"/>
              <a:gd name="connsiteX297" fmla="*/ 5075494 w 12192000"/>
              <a:gd name="connsiteY297" fmla="*/ 1982799 h 2259442"/>
              <a:gd name="connsiteX298" fmla="*/ 5076228 w 12192000"/>
              <a:gd name="connsiteY298" fmla="*/ 1992149 h 2259442"/>
              <a:gd name="connsiteX299" fmla="*/ 4878444 w 12192000"/>
              <a:gd name="connsiteY299" fmla="*/ 2002144 h 2259442"/>
              <a:gd name="connsiteX300" fmla="*/ 5339451 w 12192000"/>
              <a:gd name="connsiteY300" fmla="*/ 2056635 h 2259442"/>
              <a:gd name="connsiteX301" fmla="*/ 5233574 w 12192000"/>
              <a:gd name="connsiteY301" fmla="*/ 2080171 h 2259442"/>
              <a:gd name="connsiteX302" fmla="*/ 5237249 w 12192000"/>
              <a:gd name="connsiteY302" fmla="*/ 2089523 h 2259442"/>
              <a:gd name="connsiteX303" fmla="*/ 5379891 w 12192000"/>
              <a:gd name="connsiteY303" fmla="*/ 2100807 h 2259442"/>
              <a:gd name="connsiteX304" fmla="*/ 5451211 w 12192000"/>
              <a:gd name="connsiteY304" fmla="*/ 2106289 h 2259442"/>
              <a:gd name="connsiteX305" fmla="*/ 5428418 w 12192000"/>
              <a:gd name="connsiteY305" fmla="*/ 2126602 h 2259442"/>
              <a:gd name="connsiteX306" fmla="*/ 5440918 w 12192000"/>
              <a:gd name="connsiteY306" fmla="*/ 2150139 h 2259442"/>
              <a:gd name="connsiteX307" fmla="*/ 5581352 w 12192000"/>
              <a:gd name="connsiteY307" fmla="*/ 2174321 h 2259442"/>
              <a:gd name="connsiteX308" fmla="*/ 6012949 w 12192000"/>
              <a:gd name="connsiteY308" fmla="*/ 2185928 h 2259442"/>
              <a:gd name="connsiteX309" fmla="*/ 5856339 w 12192000"/>
              <a:gd name="connsiteY309" fmla="*/ 2225909 h 2259442"/>
              <a:gd name="connsiteX310" fmla="*/ 5860948 w 12192000"/>
              <a:gd name="connsiteY310" fmla="*/ 2230120 h 2259442"/>
              <a:gd name="connsiteX311" fmla="*/ 0 w 12192000"/>
              <a:gd name="connsiteY311" fmla="*/ 2230120 h 2259442"/>
            </a:gdLst>
            <a:ahLst/>
            <a:cxnLst/>
            <a:rect l="l" t="t" r="r" b="b"/>
            <a:pathLst>
              <a:path w="12192000" h="2259442">
                <a:moveTo>
                  <a:pt x="6871688" y="2230120"/>
                </a:moveTo>
                <a:lnTo>
                  <a:pt x="7058002" y="2230120"/>
                </a:lnTo>
                <a:lnTo>
                  <a:pt x="7050402" y="2239371"/>
                </a:lnTo>
                <a:cubicBezTo>
                  <a:pt x="7034042" y="2247754"/>
                  <a:pt x="7000772" y="2253800"/>
                  <a:pt x="6949671" y="2259442"/>
                </a:cubicBezTo>
                <a:cubicBezTo>
                  <a:pt x="6929451" y="2251865"/>
                  <a:pt x="6909599" y="2244369"/>
                  <a:pt x="6888736" y="2236509"/>
                </a:cubicBezTo>
                <a:close/>
                <a:moveTo>
                  <a:pt x="5860949" y="2230120"/>
                </a:moveTo>
                <a:lnTo>
                  <a:pt x="5890537" y="2230120"/>
                </a:lnTo>
                <a:lnTo>
                  <a:pt x="5865163" y="2233970"/>
                </a:lnTo>
                <a:close/>
                <a:moveTo>
                  <a:pt x="6821736" y="2211400"/>
                </a:moveTo>
                <a:lnTo>
                  <a:pt x="6871688" y="2230120"/>
                </a:lnTo>
                <a:lnTo>
                  <a:pt x="6754488" y="2230120"/>
                </a:lnTo>
                <a:lnTo>
                  <a:pt x="6793153" y="2219380"/>
                </a:lnTo>
                <a:cubicBezTo>
                  <a:pt x="6806112" y="2215753"/>
                  <a:pt x="6815854" y="2213012"/>
                  <a:pt x="6821736" y="2211400"/>
                </a:cubicBezTo>
                <a:close/>
                <a:moveTo>
                  <a:pt x="6295854" y="2183622"/>
                </a:moveTo>
                <a:cubicBezTo>
                  <a:pt x="6336007" y="2182222"/>
                  <a:pt x="6377641" y="2184237"/>
                  <a:pt x="6421756" y="2192056"/>
                </a:cubicBezTo>
                <a:cubicBezTo>
                  <a:pt x="6503370" y="2206565"/>
                  <a:pt x="6589947" y="2215452"/>
                  <a:pt x="6669078" y="2224022"/>
                </a:cubicBezTo>
                <a:lnTo>
                  <a:pt x="6722737" y="2230121"/>
                </a:lnTo>
                <a:lnTo>
                  <a:pt x="6754488" y="2230121"/>
                </a:lnTo>
                <a:lnTo>
                  <a:pt x="6745268" y="2232682"/>
                </a:lnTo>
                <a:lnTo>
                  <a:pt x="6722736" y="2230121"/>
                </a:lnTo>
                <a:lnTo>
                  <a:pt x="5890537" y="2230121"/>
                </a:lnTo>
                <a:lnTo>
                  <a:pt x="5906062" y="2227765"/>
                </a:lnTo>
                <a:cubicBezTo>
                  <a:pt x="5919757" y="2225750"/>
                  <a:pt x="5933544" y="2224138"/>
                  <a:pt x="5947513" y="2223977"/>
                </a:cubicBezTo>
                <a:cubicBezTo>
                  <a:pt x="6068279" y="2222767"/>
                  <a:pt x="6175398" y="2187824"/>
                  <a:pt x="6295854" y="2183622"/>
                </a:cubicBezTo>
                <a:close/>
                <a:moveTo>
                  <a:pt x="12192000" y="305954"/>
                </a:moveTo>
                <a:lnTo>
                  <a:pt x="12192000" y="2230120"/>
                </a:lnTo>
                <a:lnTo>
                  <a:pt x="7058003" y="2230120"/>
                </a:lnTo>
                <a:lnTo>
                  <a:pt x="7062373" y="2224801"/>
                </a:lnTo>
                <a:cubicBezTo>
                  <a:pt x="7062213" y="2219199"/>
                  <a:pt x="7057939" y="2212771"/>
                  <a:pt x="7049667" y="2205274"/>
                </a:cubicBezTo>
                <a:cubicBezTo>
                  <a:pt x="7093048" y="2207531"/>
                  <a:pt x="7136429" y="2210110"/>
                  <a:pt x="7180543" y="2212368"/>
                </a:cubicBezTo>
                <a:cubicBezTo>
                  <a:pt x="7180543" y="2210756"/>
                  <a:pt x="7181279" y="2208821"/>
                  <a:pt x="7181279" y="2207209"/>
                </a:cubicBezTo>
                <a:cubicBezTo>
                  <a:pt x="7152603" y="2203340"/>
                  <a:pt x="7124665" y="2199471"/>
                  <a:pt x="7095254" y="2195601"/>
                </a:cubicBezTo>
                <a:cubicBezTo>
                  <a:pt x="7163632" y="2177868"/>
                  <a:pt x="7263628" y="2182382"/>
                  <a:pt x="7260687" y="2132083"/>
                </a:cubicBezTo>
                <a:cubicBezTo>
                  <a:pt x="7260687" y="2126602"/>
                  <a:pt x="7282008" y="2116606"/>
                  <a:pt x="7295244" y="2115962"/>
                </a:cubicBezTo>
                <a:cubicBezTo>
                  <a:pt x="7399650" y="2110803"/>
                  <a:pt x="7422444" y="2047929"/>
                  <a:pt x="7537145" y="2050831"/>
                </a:cubicBezTo>
                <a:cubicBezTo>
                  <a:pt x="7538614" y="2050831"/>
                  <a:pt x="7540086" y="2048897"/>
                  <a:pt x="7540821" y="2047929"/>
                </a:cubicBezTo>
                <a:cubicBezTo>
                  <a:pt x="7556997" y="2016009"/>
                  <a:pt x="7618758" y="2017621"/>
                  <a:pt x="7673168" y="2012140"/>
                </a:cubicBezTo>
                <a:cubicBezTo>
                  <a:pt x="7732724" y="2006336"/>
                  <a:pt x="7790809" y="1997308"/>
                  <a:pt x="7848895" y="1989247"/>
                </a:cubicBezTo>
                <a:cubicBezTo>
                  <a:pt x="7854776" y="1988280"/>
                  <a:pt x="7858453" y="1984411"/>
                  <a:pt x="7862864" y="1981831"/>
                </a:cubicBezTo>
                <a:cubicBezTo>
                  <a:pt x="7845954" y="1975383"/>
                  <a:pt x="7830513" y="1969901"/>
                  <a:pt x="7801104" y="1959262"/>
                </a:cubicBezTo>
                <a:cubicBezTo>
                  <a:pt x="8022416" y="1942495"/>
                  <a:pt x="8189319" y="1899935"/>
                  <a:pt x="8295932" y="1810622"/>
                </a:cubicBezTo>
                <a:cubicBezTo>
                  <a:pt x="8226819" y="1806752"/>
                  <a:pt x="8163586" y="1803528"/>
                  <a:pt x="8099618" y="1799982"/>
                </a:cubicBezTo>
                <a:cubicBezTo>
                  <a:pt x="8096677" y="1796435"/>
                  <a:pt x="8094471" y="1792888"/>
                  <a:pt x="8092266" y="1789342"/>
                </a:cubicBezTo>
                <a:cubicBezTo>
                  <a:pt x="8175349" y="1775477"/>
                  <a:pt x="8258434" y="1761935"/>
                  <a:pt x="8340048" y="1748394"/>
                </a:cubicBezTo>
                <a:cubicBezTo>
                  <a:pt x="8338578" y="1692291"/>
                  <a:pt x="8461367" y="1710991"/>
                  <a:pt x="8548862" y="1693258"/>
                </a:cubicBezTo>
                <a:cubicBezTo>
                  <a:pt x="8501805" y="1691646"/>
                  <a:pt x="8476806" y="1690678"/>
                  <a:pt x="8451072" y="1690033"/>
                </a:cubicBezTo>
                <a:cubicBezTo>
                  <a:pt x="8449603" y="1687777"/>
                  <a:pt x="8448131" y="1685841"/>
                  <a:pt x="8446660" y="1683585"/>
                </a:cubicBezTo>
                <a:cubicBezTo>
                  <a:pt x="8538568" y="1668753"/>
                  <a:pt x="8629741" y="1654243"/>
                  <a:pt x="8720913" y="1639412"/>
                </a:cubicBezTo>
                <a:cubicBezTo>
                  <a:pt x="8717972" y="1634899"/>
                  <a:pt x="8715030" y="1630062"/>
                  <a:pt x="8712089" y="1625548"/>
                </a:cubicBezTo>
                <a:cubicBezTo>
                  <a:pt x="8655474" y="1630062"/>
                  <a:pt x="8599595" y="1634575"/>
                  <a:pt x="8553274" y="1638445"/>
                </a:cubicBezTo>
                <a:cubicBezTo>
                  <a:pt x="8601066" y="1622001"/>
                  <a:pt x="8652533" y="1603622"/>
                  <a:pt x="8706943" y="1586534"/>
                </a:cubicBezTo>
                <a:cubicBezTo>
                  <a:pt x="8712825" y="1584599"/>
                  <a:pt x="8731942" y="1592660"/>
                  <a:pt x="8743706" y="1592015"/>
                </a:cubicBezTo>
                <a:cubicBezTo>
                  <a:pt x="8772381" y="1590403"/>
                  <a:pt x="8800321" y="1586212"/>
                  <a:pt x="8828261" y="1583309"/>
                </a:cubicBezTo>
                <a:cubicBezTo>
                  <a:pt x="8807672" y="1549777"/>
                  <a:pt x="8884140" y="1568800"/>
                  <a:pt x="8903257" y="1556548"/>
                </a:cubicBezTo>
                <a:cubicBezTo>
                  <a:pt x="8917962" y="1565899"/>
                  <a:pt x="8932667" y="1575248"/>
                  <a:pt x="8951049" y="1587178"/>
                </a:cubicBezTo>
                <a:cubicBezTo>
                  <a:pt x="8974578" y="1581053"/>
                  <a:pt x="9007664" y="1572347"/>
                  <a:pt x="9023105" y="1568155"/>
                </a:cubicBezTo>
                <a:cubicBezTo>
                  <a:pt x="9039280" y="1547519"/>
                  <a:pt x="9050308" y="1533656"/>
                  <a:pt x="9061337" y="1519791"/>
                </a:cubicBezTo>
                <a:cubicBezTo>
                  <a:pt x="9048839" y="1522693"/>
                  <a:pt x="9028987" y="1528175"/>
                  <a:pt x="9006929" y="1530754"/>
                </a:cubicBezTo>
                <a:cubicBezTo>
                  <a:pt x="8987077" y="1533333"/>
                  <a:pt x="8965019" y="1532688"/>
                  <a:pt x="8944432" y="1533333"/>
                </a:cubicBezTo>
                <a:cubicBezTo>
                  <a:pt x="8942961" y="1530109"/>
                  <a:pt x="8942226" y="1526884"/>
                  <a:pt x="8940757" y="1523660"/>
                </a:cubicBezTo>
                <a:cubicBezTo>
                  <a:pt x="9099571" y="1511408"/>
                  <a:pt x="9228977" y="1464011"/>
                  <a:pt x="9390734" y="1453371"/>
                </a:cubicBezTo>
                <a:cubicBezTo>
                  <a:pt x="9314268" y="1468203"/>
                  <a:pt x="9253241" y="1486903"/>
                  <a:pt x="9228977" y="1524628"/>
                </a:cubicBezTo>
                <a:cubicBezTo>
                  <a:pt x="9310592" y="1529142"/>
                  <a:pt x="9384852" y="1534945"/>
                  <a:pt x="9459849" y="1537525"/>
                </a:cubicBezTo>
                <a:cubicBezTo>
                  <a:pt x="9523082" y="1539781"/>
                  <a:pt x="9503230" y="1553969"/>
                  <a:pt x="9485583" y="1573314"/>
                </a:cubicBezTo>
                <a:cubicBezTo>
                  <a:pt x="9584109" y="1562674"/>
                  <a:pt x="9676751" y="1552679"/>
                  <a:pt x="9770129" y="1542361"/>
                </a:cubicBezTo>
                <a:cubicBezTo>
                  <a:pt x="9732631" y="1521726"/>
                  <a:pt x="9695132" y="1501413"/>
                  <a:pt x="9658369" y="1481100"/>
                </a:cubicBezTo>
                <a:cubicBezTo>
                  <a:pt x="9755424" y="1490128"/>
                  <a:pt x="9826745" y="1465300"/>
                  <a:pt x="9904681" y="1448856"/>
                </a:cubicBezTo>
                <a:cubicBezTo>
                  <a:pt x="9943650" y="1440473"/>
                  <a:pt x="9987031" y="1436282"/>
                  <a:pt x="10028941" y="1430156"/>
                </a:cubicBezTo>
                <a:cubicBezTo>
                  <a:pt x="10026734" y="1425964"/>
                  <a:pt x="10023794" y="1422095"/>
                  <a:pt x="10020853" y="1417904"/>
                </a:cubicBezTo>
                <a:cubicBezTo>
                  <a:pt x="9914975" y="1431124"/>
                  <a:pt x="9808363" y="1444665"/>
                  <a:pt x="9710573" y="1456918"/>
                </a:cubicBezTo>
                <a:cubicBezTo>
                  <a:pt x="9685574" y="1437894"/>
                  <a:pt x="9668663" y="1424996"/>
                  <a:pt x="9650283" y="1410811"/>
                </a:cubicBezTo>
                <a:cubicBezTo>
                  <a:pt x="9697338" y="1404684"/>
                  <a:pt x="9746601" y="1398881"/>
                  <a:pt x="9795127" y="1392754"/>
                </a:cubicBezTo>
                <a:cubicBezTo>
                  <a:pt x="9793658" y="1389853"/>
                  <a:pt x="9791452" y="1386628"/>
                  <a:pt x="9789982" y="1383726"/>
                </a:cubicBezTo>
                <a:cubicBezTo>
                  <a:pt x="9768659" y="1385984"/>
                  <a:pt x="9747336" y="1389853"/>
                  <a:pt x="9726013" y="1389530"/>
                </a:cubicBezTo>
                <a:cubicBezTo>
                  <a:pt x="9686310" y="1388804"/>
                  <a:pt x="9642469" y="1399687"/>
                  <a:pt x="9603800" y="1393475"/>
                </a:cubicBezTo>
                <a:lnTo>
                  <a:pt x="9567395" y="1380572"/>
                </a:lnTo>
                <a:lnTo>
                  <a:pt x="9567933" y="1380502"/>
                </a:lnTo>
                <a:cubicBezTo>
                  <a:pt x="9699544" y="1374054"/>
                  <a:pt x="9831155" y="1367605"/>
                  <a:pt x="9965708" y="1361157"/>
                </a:cubicBezTo>
                <a:cubicBezTo>
                  <a:pt x="9950268" y="1356642"/>
                  <a:pt x="9932621" y="1351484"/>
                  <a:pt x="9905417" y="1343422"/>
                </a:cubicBezTo>
                <a:cubicBezTo>
                  <a:pt x="9951738" y="1343422"/>
                  <a:pt x="9986296" y="1343422"/>
                  <a:pt x="10020853" y="1343422"/>
                </a:cubicBezTo>
                <a:cubicBezTo>
                  <a:pt x="10014236" y="1346969"/>
                  <a:pt x="10008352" y="1350516"/>
                  <a:pt x="9987031" y="1362768"/>
                </a:cubicBezTo>
                <a:cubicBezTo>
                  <a:pt x="10136288" y="1350516"/>
                  <a:pt x="10262017" y="1340199"/>
                  <a:pt x="10399511" y="1328913"/>
                </a:cubicBezTo>
                <a:cubicBezTo>
                  <a:pt x="10378924" y="1336651"/>
                  <a:pt x="10366424" y="1341166"/>
                  <a:pt x="10354660" y="1345680"/>
                </a:cubicBezTo>
                <a:cubicBezTo>
                  <a:pt x="10356131" y="1346969"/>
                  <a:pt x="10357601" y="1348581"/>
                  <a:pt x="10359072" y="1349871"/>
                </a:cubicBezTo>
                <a:cubicBezTo>
                  <a:pt x="10393629" y="1344067"/>
                  <a:pt x="10427450" y="1337941"/>
                  <a:pt x="10462009" y="1332138"/>
                </a:cubicBezTo>
                <a:cubicBezTo>
                  <a:pt x="10462744" y="1328591"/>
                  <a:pt x="10463478" y="1325367"/>
                  <a:pt x="10464215" y="1321820"/>
                </a:cubicBezTo>
                <a:cubicBezTo>
                  <a:pt x="10397306" y="1312147"/>
                  <a:pt x="10330397" y="1302474"/>
                  <a:pt x="10240694" y="1289577"/>
                </a:cubicBezTo>
                <a:cubicBezTo>
                  <a:pt x="10287016" y="1286674"/>
                  <a:pt x="10312752" y="1285708"/>
                  <a:pt x="10337014" y="1283129"/>
                </a:cubicBezTo>
                <a:cubicBezTo>
                  <a:pt x="10356866" y="1281194"/>
                  <a:pt x="10391423" y="1278292"/>
                  <a:pt x="10392894" y="1273778"/>
                </a:cubicBezTo>
                <a:cubicBezTo>
                  <a:pt x="10408335" y="1232185"/>
                  <a:pt x="10445833" y="1268297"/>
                  <a:pt x="10463478" y="1268942"/>
                </a:cubicBezTo>
                <a:cubicBezTo>
                  <a:pt x="10489214" y="1258302"/>
                  <a:pt x="10509800" y="1249918"/>
                  <a:pt x="10529652" y="1241535"/>
                </a:cubicBezTo>
                <a:cubicBezTo>
                  <a:pt x="10520829" y="1235409"/>
                  <a:pt x="10511272" y="1228316"/>
                  <a:pt x="10508329" y="1226381"/>
                </a:cubicBezTo>
                <a:cubicBezTo>
                  <a:pt x="10611266" y="1183498"/>
                  <a:pt x="10732585" y="1181241"/>
                  <a:pt x="10861990" y="1180596"/>
                </a:cubicBezTo>
                <a:cubicBezTo>
                  <a:pt x="10895077" y="1146097"/>
                  <a:pt x="10792140" y="1152222"/>
                  <a:pt x="10754643" y="1131264"/>
                </a:cubicBezTo>
                <a:cubicBezTo>
                  <a:pt x="10803904" y="1129008"/>
                  <a:pt x="10842873" y="1127073"/>
                  <a:pt x="10881107" y="1125139"/>
                </a:cubicBezTo>
                <a:cubicBezTo>
                  <a:pt x="10881107" y="1123849"/>
                  <a:pt x="10880370" y="1122559"/>
                  <a:pt x="10879636" y="1121270"/>
                </a:cubicBezTo>
                <a:cubicBezTo>
                  <a:pt x="10867137" y="1120302"/>
                  <a:pt x="10855372" y="1119334"/>
                  <a:pt x="10840667" y="1118045"/>
                </a:cubicBezTo>
                <a:cubicBezTo>
                  <a:pt x="10878166" y="1109985"/>
                  <a:pt x="10911988" y="1102246"/>
                  <a:pt x="10945809" y="1094830"/>
                </a:cubicBezTo>
                <a:cubicBezTo>
                  <a:pt x="10942868" y="1091283"/>
                  <a:pt x="10940662" y="1087737"/>
                  <a:pt x="10937721" y="1084190"/>
                </a:cubicBezTo>
                <a:cubicBezTo>
                  <a:pt x="10867137" y="1092895"/>
                  <a:pt x="10789199" y="1115788"/>
                  <a:pt x="10743614" y="1061298"/>
                </a:cubicBezTo>
                <a:cubicBezTo>
                  <a:pt x="10820080" y="1053559"/>
                  <a:pt x="10894342" y="1046143"/>
                  <a:pt x="10968602" y="1038727"/>
                </a:cubicBezTo>
                <a:cubicBezTo>
                  <a:pt x="10970074" y="1040663"/>
                  <a:pt x="10970808" y="1042274"/>
                  <a:pt x="10972278" y="1044209"/>
                </a:cubicBezTo>
                <a:cubicBezTo>
                  <a:pt x="10953897" y="1049046"/>
                  <a:pt x="10936250" y="1054204"/>
                  <a:pt x="10917870" y="1059041"/>
                </a:cubicBezTo>
                <a:cubicBezTo>
                  <a:pt x="10920076" y="1061620"/>
                  <a:pt x="10923017" y="1064200"/>
                  <a:pt x="10925221" y="1066779"/>
                </a:cubicBezTo>
                <a:cubicBezTo>
                  <a:pt x="10961985" y="1060653"/>
                  <a:pt x="10998748" y="1054849"/>
                  <a:pt x="11041393" y="1047756"/>
                </a:cubicBezTo>
                <a:cubicBezTo>
                  <a:pt x="10920076" y="1008742"/>
                  <a:pt x="10804640" y="1051947"/>
                  <a:pt x="10689938" y="1040663"/>
                </a:cubicBezTo>
                <a:cubicBezTo>
                  <a:pt x="10840667" y="1013578"/>
                  <a:pt x="10990660" y="986817"/>
                  <a:pt x="11140654" y="959733"/>
                </a:cubicBezTo>
                <a:cubicBezTo>
                  <a:pt x="11139182" y="956831"/>
                  <a:pt x="11136976" y="954251"/>
                  <a:pt x="11135507" y="951350"/>
                </a:cubicBezTo>
                <a:cubicBezTo>
                  <a:pt x="11117861" y="949415"/>
                  <a:pt x="11100214" y="947481"/>
                  <a:pt x="11070804" y="944256"/>
                </a:cubicBezTo>
                <a:cubicBezTo>
                  <a:pt x="11111977" y="936518"/>
                  <a:pt x="11139919" y="931359"/>
                  <a:pt x="11187711" y="922331"/>
                </a:cubicBezTo>
                <a:cubicBezTo>
                  <a:pt x="11123741" y="917818"/>
                  <a:pt x="11081833" y="914915"/>
                  <a:pt x="11034776" y="911691"/>
                </a:cubicBezTo>
                <a:cubicBezTo>
                  <a:pt x="11047276" y="900729"/>
                  <a:pt x="11059775" y="890733"/>
                  <a:pt x="11073745" y="878803"/>
                </a:cubicBezTo>
                <a:cubicBezTo>
                  <a:pt x="11023747" y="886219"/>
                  <a:pt x="10981102" y="892345"/>
                  <a:pt x="10932574" y="899438"/>
                </a:cubicBezTo>
                <a:cubicBezTo>
                  <a:pt x="10932574" y="886864"/>
                  <a:pt x="10932574" y="878481"/>
                  <a:pt x="10932574" y="867841"/>
                </a:cubicBezTo>
                <a:cubicBezTo>
                  <a:pt x="10992866" y="874934"/>
                  <a:pt x="11039923" y="873644"/>
                  <a:pt x="11042128" y="840112"/>
                </a:cubicBezTo>
                <a:cubicBezTo>
                  <a:pt x="11064186" y="848817"/>
                  <a:pt x="11080362" y="854943"/>
                  <a:pt x="11103891" y="863972"/>
                </a:cubicBezTo>
                <a:cubicBezTo>
                  <a:pt x="11092126" y="846238"/>
                  <a:pt x="11084039" y="823990"/>
                  <a:pt x="11075215" y="823990"/>
                </a:cubicBezTo>
                <a:cubicBezTo>
                  <a:pt x="11008306" y="823668"/>
                  <a:pt x="11074480" y="795295"/>
                  <a:pt x="11035511" y="791102"/>
                </a:cubicBezTo>
                <a:cubicBezTo>
                  <a:pt x="11060510" y="788523"/>
                  <a:pt x="11085509" y="785621"/>
                  <a:pt x="11110508" y="784009"/>
                </a:cubicBezTo>
                <a:cubicBezTo>
                  <a:pt x="11128890" y="782719"/>
                  <a:pt x="11150211" y="784976"/>
                  <a:pt x="11166388" y="782075"/>
                </a:cubicBezTo>
                <a:cubicBezTo>
                  <a:pt x="11251677" y="765953"/>
                  <a:pt x="11336233" y="748864"/>
                  <a:pt x="11420787" y="731776"/>
                </a:cubicBezTo>
                <a:cubicBezTo>
                  <a:pt x="11434022" y="729196"/>
                  <a:pt x="11444317" y="723715"/>
                  <a:pt x="11476667" y="711785"/>
                </a:cubicBezTo>
                <a:cubicBezTo>
                  <a:pt x="11420053" y="708238"/>
                  <a:pt x="11384759" y="705982"/>
                  <a:pt x="11359026" y="704369"/>
                </a:cubicBezTo>
                <a:cubicBezTo>
                  <a:pt x="11403876" y="689860"/>
                  <a:pt x="11453139" y="673738"/>
                  <a:pt x="11503137" y="657295"/>
                </a:cubicBezTo>
                <a:cubicBezTo>
                  <a:pt x="11501666" y="655360"/>
                  <a:pt x="11500196" y="653748"/>
                  <a:pt x="11498725" y="651813"/>
                </a:cubicBezTo>
                <a:cubicBezTo>
                  <a:pt x="11446521" y="654715"/>
                  <a:pt x="11394319" y="657940"/>
                  <a:pt x="11342115" y="660841"/>
                </a:cubicBezTo>
                <a:cubicBezTo>
                  <a:pt x="11441374" y="633435"/>
                  <a:pt x="11571516" y="634725"/>
                  <a:pt x="11631071" y="571851"/>
                </a:cubicBezTo>
                <a:cubicBezTo>
                  <a:pt x="11573722" y="568950"/>
                  <a:pt x="11522253" y="566047"/>
                  <a:pt x="11464903" y="563145"/>
                </a:cubicBezTo>
                <a:cubicBezTo>
                  <a:pt x="11509754" y="547346"/>
                  <a:pt x="11554605" y="531870"/>
                  <a:pt x="11614895" y="510912"/>
                </a:cubicBezTo>
                <a:cubicBezTo>
                  <a:pt x="11554605" y="514458"/>
                  <a:pt x="11510489" y="516716"/>
                  <a:pt x="11467109" y="518973"/>
                </a:cubicBezTo>
                <a:cubicBezTo>
                  <a:pt x="11465638" y="517038"/>
                  <a:pt x="11464903" y="515426"/>
                  <a:pt x="11463432" y="513492"/>
                </a:cubicBezTo>
                <a:cubicBezTo>
                  <a:pt x="11565634" y="488987"/>
                  <a:pt x="11667099" y="464805"/>
                  <a:pt x="11769301" y="440300"/>
                </a:cubicBezTo>
                <a:cubicBezTo>
                  <a:pt x="11764154" y="435464"/>
                  <a:pt x="11759742" y="430950"/>
                  <a:pt x="11754595" y="426436"/>
                </a:cubicBezTo>
                <a:cubicBezTo>
                  <a:pt x="11711215" y="430628"/>
                  <a:pt x="11667099" y="434497"/>
                  <a:pt x="11622983" y="438688"/>
                </a:cubicBezTo>
                <a:cubicBezTo>
                  <a:pt x="11620042" y="436108"/>
                  <a:pt x="11617101" y="433207"/>
                  <a:pt x="11614160" y="430628"/>
                </a:cubicBezTo>
                <a:close/>
                <a:moveTo>
                  <a:pt x="0" y="0"/>
                </a:moveTo>
                <a:lnTo>
                  <a:pt x="143306" y="0"/>
                </a:lnTo>
                <a:lnTo>
                  <a:pt x="280129" y="16790"/>
                </a:lnTo>
                <a:cubicBezTo>
                  <a:pt x="377551" y="27027"/>
                  <a:pt x="476076" y="33395"/>
                  <a:pt x="577909" y="32750"/>
                </a:cubicBezTo>
                <a:cubicBezTo>
                  <a:pt x="529381" y="74021"/>
                  <a:pt x="449239" y="37264"/>
                  <a:pt x="397770" y="47260"/>
                </a:cubicBezTo>
                <a:cubicBezTo>
                  <a:pt x="391153" y="62091"/>
                  <a:pt x="385271" y="74021"/>
                  <a:pt x="380124" y="86274"/>
                </a:cubicBezTo>
                <a:cubicBezTo>
                  <a:pt x="384536" y="86596"/>
                  <a:pt x="388947" y="86918"/>
                  <a:pt x="393359" y="87241"/>
                </a:cubicBezTo>
                <a:cubicBezTo>
                  <a:pt x="401447" y="80470"/>
                  <a:pt x="408799" y="73376"/>
                  <a:pt x="422769" y="61124"/>
                </a:cubicBezTo>
                <a:cubicBezTo>
                  <a:pt x="424975" y="74666"/>
                  <a:pt x="426446" y="81759"/>
                  <a:pt x="427181" y="84984"/>
                </a:cubicBezTo>
                <a:cubicBezTo>
                  <a:pt x="500706" y="79502"/>
                  <a:pt x="568350" y="74021"/>
                  <a:pt x="636730" y="68863"/>
                </a:cubicBezTo>
                <a:cubicBezTo>
                  <a:pt x="639671" y="74666"/>
                  <a:pt x="642612" y="80148"/>
                  <a:pt x="645553" y="85951"/>
                </a:cubicBezTo>
                <a:cubicBezTo>
                  <a:pt x="628642" y="87563"/>
                  <a:pt x="603643" y="86918"/>
                  <a:pt x="596290" y="91755"/>
                </a:cubicBezTo>
                <a:cubicBezTo>
                  <a:pt x="583791" y="99816"/>
                  <a:pt x="580850" y="111100"/>
                  <a:pt x="572762" y="123030"/>
                </a:cubicBezTo>
                <a:cubicBezTo>
                  <a:pt x="583056" y="128189"/>
                  <a:pt x="608790" y="134960"/>
                  <a:pt x="613201" y="143666"/>
                </a:cubicBezTo>
                <a:cubicBezTo>
                  <a:pt x="627171" y="171717"/>
                  <a:pt x="662464" y="172362"/>
                  <a:pt x="714668" y="164946"/>
                </a:cubicBezTo>
                <a:cubicBezTo>
                  <a:pt x="728638" y="163011"/>
                  <a:pt x="749224" y="170105"/>
                  <a:pt x="766135" y="173006"/>
                </a:cubicBezTo>
                <a:cubicBezTo>
                  <a:pt x="763929" y="175586"/>
                  <a:pt x="762459" y="178488"/>
                  <a:pt x="760253" y="181391"/>
                </a:cubicBezTo>
                <a:cubicBezTo>
                  <a:pt x="719815" y="181391"/>
                  <a:pt x="678640" y="181391"/>
                  <a:pt x="641141" y="181391"/>
                </a:cubicBezTo>
                <a:cubicBezTo>
                  <a:pt x="641141" y="186226"/>
                  <a:pt x="641141" y="194932"/>
                  <a:pt x="641141" y="203315"/>
                </a:cubicBezTo>
                <a:cubicBezTo>
                  <a:pt x="730107" y="188806"/>
                  <a:pt x="781576" y="193320"/>
                  <a:pt x="808045" y="217824"/>
                </a:cubicBezTo>
                <a:cubicBezTo>
                  <a:pt x="871278" y="211376"/>
                  <a:pt x="935246" y="205250"/>
                  <a:pt x="1020535" y="196544"/>
                </a:cubicBezTo>
                <a:cubicBezTo>
                  <a:pt x="980096" y="214923"/>
                  <a:pt x="952157" y="227820"/>
                  <a:pt x="922011" y="241684"/>
                </a:cubicBezTo>
                <a:cubicBezTo>
                  <a:pt x="949216" y="241684"/>
                  <a:pt x="976419" y="241684"/>
                  <a:pt x="1003624" y="241684"/>
                </a:cubicBezTo>
                <a:cubicBezTo>
                  <a:pt x="1004359" y="243619"/>
                  <a:pt x="1005095" y="245231"/>
                  <a:pt x="1005830" y="247166"/>
                </a:cubicBezTo>
                <a:cubicBezTo>
                  <a:pt x="980096" y="250712"/>
                  <a:pt x="954363" y="254259"/>
                  <a:pt x="929364" y="257483"/>
                </a:cubicBezTo>
                <a:cubicBezTo>
                  <a:pt x="944069" y="282310"/>
                  <a:pt x="944069" y="282310"/>
                  <a:pt x="1030094" y="267479"/>
                </a:cubicBezTo>
                <a:cubicBezTo>
                  <a:pt x="1025682" y="281987"/>
                  <a:pt x="1022006" y="294885"/>
                  <a:pt x="1019800" y="302945"/>
                </a:cubicBezTo>
                <a:cubicBezTo>
                  <a:pt x="953626" y="296497"/>
                  <a:pt x="900687" y="291660"/>
                  <a:pt x="844073" y="286179"/>
                </a:cubicBezTo>
                <a:cubicBezTo>
                  <a:pt x="841132" y="315520"/>
                  <a:pt x="810251" y="341315"/>
                  <a:pt x="883777" y="358403"/>
                </a:cubicBezTo>
                <a:cubicBezTo>
                  <a:pt x="896277" y="361305"/>
                  <a:pt x="900687" y="380006"/>
                  <a:pt x="891865" y="388067"/>
                </a:cubicBezTo>
                <a:cubicBezTo>
                  <a:pt x="885983" y="393225"/>
                  <a:pt x="848485" y="395805"/>
                  <a:pt x="828633" y="393549"/>
                </a:cubicBezTo>
                <a:cubicBezTo>
                  <a:pt x="785252" y="388389"/>
                  <a:pt x="744814" y="377426"/>
                  <a:pt x="701433" y="371945"/>
                </a:cubicBezTo>
                <a:cubicBezTo>
                  <a:pt x="638200" y="363884"/>
                  <a:pt x="572762" y="358403"/>
                  <a:pt x="508060" y="351955"/>
                </a:cubicBezTo>
                <a:cubicBezTo>
                  <a:pt x="502912" y="355179"/>
                  <a:pt x="498500" y="358081"/>
                  <a:pt x="494090" y="360983"/>
                </a:cubicBezTo>
                <a:cubicBezTo>
                  <a:pt x="569086" y="392903"/>
                  <a:pt x="644082" y="424823"/>
                  <a:pt x="731579" y="462226"/>
                </a:cubicBezTo>
                <a:cubicBezTo>
                  <a:pt x="632318" y="451585"/>
                  <a:pt x="547763" y="442558"/>
                  <a:pt x="452180" y="432239"/>
                </a:cubicBezTo>
                <a:cubicBezTo>
                  <a:pt x="492618" y="452875"/>
                  <a:pt x="524236" y="469318"/>
                  <a:pt x="555116" y="485440"/>
                </a:cubicBezTo>
                <a:cubicBezTo>
                  <a:pt x="541147" y="487697"/>
                  <a:pt x="527177" y="489954"/>
                  <a:pt x="492618" y="495758"/>
                </a:cubicBezTo>
                <a:cubicBezTo>
                  <a:pt x="577174" y="493501"/>
                  <a:pt x="637465" y="491889"/>
                  <a:pt x="698492" y="490277"/>
                </a:cubicBezTo>
                <a:cubicBezTo>
                  <a:pt x="699227" y="493823"/>
                  <a:pt x="699227" y="497047"/>
                  <a:pt x="699961" y="500594"/>
                </a:cubicBezTo>
                <a:cubicBezTo>
                  <a:pt x="680109" y="502852"/>
                  <a:pt x="660258" y="505108"/>
                  <a:pt x="630848" y="508655"/>
                </a:cubicBezTo>
                <a:cubicBezTo>
                  <a:pt x="713931" y="549925"/>
                  <a:pt x="790399" y="587972"/>
                  <a:pt x="869072" y="626986"/>
                </a:cubicBezTo>
                <a:cubicBezTo>
                  <a:pt x="843338" y="632790"/>
                  <a:pt x="829368" y="636015"/>
                  <a:pt x="813192" y="639560"/>
                </a:cubicBezTo>
                <a:cubicBezTo>
                  <a:pt x="913188" y="639560"/>
                  <a:pt x="1008036" y="639560"/>
                  <a:pt x="1098473" y="639560"/>
                </a:cubicBezTo>
                <a:cubicBezTo>
                  <a:pt x="1091121" y="658262"/>
                  <a:pt x="1084503" y="675995"/>
                  <a:pt x="1077886" y="693729"/>
                </a:cubicBezTo>
                <a:cubicBezTo>
                  <a:pt x="1116119" y="694374"/>
                  <a:pt x="1154353" y="695341"/>
                  <a:pt x="1192586" y="694696"/>
                </a:cubicBezTo>
                <a:cubicBezTo>
                  <a:pt x="1210232" y="694374"/>
                  <a:pt x="1227878" y="688893"/>
                  <a:pt x="1245525" y="688570"/>
                </a:cubicBezTo>
                <a:cubicBezTo>
                  <a:pt x="1265377" y="688247"/>
                  <a:pt x="1285229" y="691472"/>
                  <a:pt x="1305081" y="693084"/>
                </a:cubicBezTo>
                <a:cubicBezTo>
                  <a:pt x="1294052" y="698566"/>
                  <a:pt x="1282288" y="703724"/>
                  <a:pt x="1271994" y="709528"/>
                </a:cubicBezTo>
                <a:cubicBezTo>
                  <a:pt x="1267583" y="712107"/>
                  <a:pt x="1265377" y="715654"/>
                  <a:pt x="1261701" y="718556"/>
                </a:cubicBezTo>
                <a:cubicBezTo>
                  <a:pt x="1252142" y="725650"/>
                  <a:pt x="1242584" y="733065"/>
                  <a:pt x="1229349" y="743383"/>
                </a:cubicBezTo>
                <a:cubicBezTo>
                  <a:pt x="1229349" y="767243"/>
                  <a:pt x="1229349" y="797229"/>
                  <a:pt x="1229349" y="827859"/>
                </a:cubicBezTo>
                <a:cubicBezTo>
                  <a:pt x="1220526" y="829472"/>
                  <a:pt x="1210967" y="832374"/>
                  <a:pt x="1200674" y="832374"/>
                </a:cubicBezTo>
                <a:cubicBezTo>
                  <a:pt x="1072004" y="833985"/>
                  <a:pt x="1048475" y="874612"/>
                  <a:pt x="1021272" y="918462"/>
                </a:cubicBezTo>
                <a:cubicBezTo>
                  <a:pt x="1012447" y="933616"/>
                  <a:pt x="960245" y="943289"/>
                  <a:pt x="927893" y="955541"/>
                </a:cubicBezTo>
                <a:cubicBezTo>
                  <a:pt x="921276" y="941354"/>
                  <a:pt x="914657" y="927168"/>
                  <a:pt x="907306" y="912981"/>
                </a:cubicBezTo>
                <a:cubicBezTo>
                  <a:pt x="906569" y="911691"/>
                  <a:pt x="898483" y="910724"/>
                  <a:pt x="882307" y="906855"/>
                </a:cubicBezTo>
                <a:cubicBezTo>
                  <a:pt x="878630" y="918784"/>
                  <a:pt x="865396" y="932326"/>
                  <a:pt x="874954" y="938130"/>
                </a:cubicBezTo>
                <a:cubicBezTo>
                  <a:pt x="927893" y="969728"/>
                  <a:pt x="877895" y="988429"/>
                  <a:pt x="835985" y="1007775"/>
                </a:cubicBezTo>
                <a:cubicBezTo>
                  <a:pt x="858778" y="1016803"/>
                  <a:pt x="881571" y="1025830"/>
                  <a:pt x="896277" y="1031634"/>
                </a:cubicBezTo>
                <a:cubicBezTo>
                  <a:pt x="856573" y="1044532"/>
                  <a:pt x="819074" y="1064523"/>
                  <a:pt x="774223" y="1069036"/>
                </a:cubicBezTo>
                <a:cubicBezTo>
                  <a:pt x="728638" y="1073550"/>
                  <a:pt x="697757" y="1104825"/>
                  <a:pt x="630112" y="1083222"/>
                </a:cubicBezTo>
                <a:cubicBezTo>
                  <a:pt x="602908" y="1074517"/>
                  <a:pt x="533058" y="1063232"/>
                  <a:pt x="503647" y="1091605"/>
                </a:cubicBezTo>
                <a:cubicBezTo>
                  <a:pt x="477179" y="1117078"/>
                  <a:pt x="458797" y="1143839"/>
                  <a:pt x="434533" y="1173180"/>
                </a:cubicBezTo>
                <a:cubicBezTo>
                  <a:pt x="458062" y="1171246"/>
                  <a:pt x="469826" y="1170279"/>
                  <a:pt x="483061" y="1169311"/>
                </a:cubicBezTo>
                <a:cubicBezTo>
                  <a:pt x="474238" y="1212194"/>
                  <a:pt x="494090" y="1224447"/>
                  <a:pt x="560998" y="1183498"/>
                </a:cubicBezTo>
                <a:cubicBezTo>
                  <a:pt x="566880" y="1192526"/>
                  <a:pt x="573497" y="1201232"/>
                  <a:pt x="579379" y="1210259"/>
                </a:cubicBezTo>
                <a:cubicBezTo>
                  <a:pt x="608790" y="1179951"/>
                  <a:pt x="612466" y="1142550"/>
                  <a:pt x="720550" y="1156091"/>
                </a:cubicBezTo>
                <a:cubicBezTo>
                  <a:pt x="719815" y="1161573"/>
                  <a:pt x="719078" y="1169311"/>
                  <a:pt x="717609" y="1182209"/>
                </a:cubicBezTo>
                <a:cubicBezTo>
                  <a:pt x="788928" y="1180274"/>
                  <a:pt x="855837" y="1178017"/>
                  <a:pt x="922745" y="1176082"/>
                </a:cubicBezTo>
                <a:cubicBezTo>
                  <a:pt x="924217" y="1179307"/>
                  <a:pt x="925687" y="1182209"/>
                  <a:pt x="927158" y="1185110"/>
                </a:cubicBezTo>
                <a:cubicBezTo>
                  <a:pt x="874219" y="1191881"/>
                  <a:pt x="821280" y="1198653"/>
                  <a:pt x="759518" y="1206391"/>
                </a:cubicBezTo>
                <a:cubicBezTo>
                  <a:pt x="757312" y="1209292"/>
                  <a:pt x="748490" y="1221222"/>
                  <a:pt x="744814" y="1226381"/>
                </a:cubicBezTo>
                <a:cubicBezTo>
                  <a:pt x="659523" y="1229605"/>
                  <a:pt x="585997" y="1232185"/>
                  <a:pt x="531587" y="1234120"/>
                </a:cubicBezTo>
                <a:cubicBezTo>
                  <a:pt x="497765" y="1266040"/>
                  <a:pt x="468356" y="1294091"/>
                  <a:pt x="438210" y="1322465"/>
                </a:cubicBezTo>
                <a:cubicBezTo>
                  <a:pt x="502178" y="1316983"/>
                  <a:pt x="568350" y="1311502"/>
                  <a:pt x="646288" y="1305054"/>
                </a:cubicBezTo>
                <a:cubicBezTo>
                  <a:pt x="622025" y="1296026"/>
                  <a:pt x="607319" y="1290544"/>
                  <a:pt x="587467" y="1283129"/>
                </a:cubicBezTo>
                <a:cubicBezTo>
                  <a:pt x="625701" y="1282483"/>
                  <a:pt x="652906" y="1281839"/>
                  <a:pt x="685257" y="1281194"/>
                </a:cubicBezTo>
                <a:cubicBezTo>
                  <a:pt x="689669" y="1311502"/>
                  <a:pt x="693345" y="1340521"/>
                  <a:pt x="697020" y="1370185"/>
                </a:cubicBezTo>
                <a:cubicBezTo>
                  <a:pt x="715402" y="1367282"/>
                  <a:pt x="736726" y="1361479"/>
                  <a:pt x="760253" y="1360189"/>
                </a:cubicBezTo>
                <a:cubicBezTo>
                  <a:pt x="778636" y="1359221"/>
                  <a:pt x="813927" y="1363091"/>
                  <a:pt x="814663" y="1365993"/>
                </a:cubicBezTo>
                <a:cubicBezTo>
                  <a:pt x="821280" y="1394689"/>
                  <a:pt x="870543" y="1385661"/>
                  <a:pt x="906569" y="1386951"/>
                </a:cubicBezTo>
                <a:cubicBezTo>
                  <a:pt x="939656" y="1388240"/>
                  <a:pt x="973478" y="1387273"/>
                  <a:pt x="1006565" y="1387273"/>
                </a:cubicBezTo>
                <a:cubicBezTo>
                  <a:pt x="1008036" y="1390497"/>
                  <a:pt x="1008771" y="1393722"/>
                  <a:pt x="1010242" y="1396946"/>
                </a:cubicBezTo>
                <a:cubicBezTo>
                  <a:pt x="977156" y="1402105"/>
                  <a:pt x="944069" y="1407264"/>
                  <a:pt x="909512" y="1412745"/>
                </a:cubicBezTo>
                <a:cubicBezTo>
                  <a:pt x="941128" y="1418226"/>
                  <a:pt x="970537" y="1423385"/>
                  <a:pt x="1003624" y="1428866"/>
                </a:cubicBezTo>
                <a:cubicBezTo>
                  <a:pt x="990389" y="1455628"/>
                  <a:pt x="977156" y="1480777"/>
                  <a:pt x="965392" y="1503992"/>
                </a:cubicBezTo>
                <a:cubicBezTo>
                  <a:pt x="1020535" y="1499156"/>
                  <a:pt x="1060975" y="1495609"/>
                  <a:pt x="1119796" y="1490450"/>
                </a:cubicBezTo>
                <a:cubicBezTo>
                  <a:pt x="1088915" y="1504960"/>
                  <a:pt x="1072739" y="1512376"/>
                  <a:pt x="1057298" y="1519791"/>
                </a:cubicBezTo>
                <a:cubicBezTo>
                  <a:pt x="1074945" y="1529786"/>
                  <a:pt x="1089650" y="1538492"/>
                  <a:pt x="1105091" y="1547519"/>
                </a:cubicBezTo>
                <a:cubicBezTo>
                  <a:pt x="1128619" y="1538815"/>
                  <a:pt x="1153618" y="1529786"/>
                  <a:pt x="1194056" y="1514955"/>
                </a:cubicBezTo>
                <a:cubicBezTo>
                  <a:pt x="1174941" y="1539459"/>
                  <a:pt x="1162441" y="1554614"/>
                  <a:pt x="1150677" y="1569768"/>
                </a:cubicBezTo>
                <a:cubicBezTo>
                  <a:pt x="1202144" y="1553646"/>
                  <a:pt x="1305816" y="1551711"/>
                  <a:pt x="1238172" y="1508507"/>
                </a:cubicBezTo>
                <a:cubicBezTo>
                  <a:pt x="1286699" y="1494641"/>
                  <a:pt x="1329345" y="1478198"/>
                  <a:pt x="1378607" y="1469814"/>
                </a:cubicBezTo>
                <a:cubicBezTo>
                  <a:pt x="1430076" y="1461109"/>
                  <a:pt x="1488161" y="1460142"/>
                  <a:pt x="1542570" y="1455951"/>
                </a:cubicBezTo>
                <a:cubicBezTo>
                  <a:pt x="1560216" y="1469170"/>
                  <a:pt x="1572716" y="1489160"/>
                  <a:pt x="1602126" y="1498833"/>
                </a:cubicBezTo>
                <a:cubicBezTo>
                  <a:pt x="1633743" y="1509151"/>
                  <a:pt x="1681535" y="1511730"/>
                  <a:pt x="1723444" y="1513665"/>
                </a:cubicBezTo>
                <a:cubicBezTo>
                  <a:pt x="1738149" y="1514310"/>
                  <a:pt x="1755060" y="1502057"/>
                  <a:pt x="1769030" y="1496577"/>
                </a:cubicBezTo>
                <a:cubicBezTo>
                  <a:pt x="1761678" y="1486258"/>
                  <a:pt x="1755795" y="1476908"/>
                  <a:pt x="1749178" y="1467558"/>
                </a:cubicBezTo>
                <a:cubicBezTo>
                  <a:pt x="1870497" y="1462399"/>
                  <a:pt x="1987402" y="1457240"/>
                  <a:pt x="2103574" y="1452404"/>
                </a:cubicBezTo>
                <a:cubicBezTo>
                  <a:pt x="2103574" y="1454338"/>
                  <a:pt x="2104308" y="1456595"/>
                  <a:pt x="2104308" y="1458530"/>
                </a:cubicBezTo>
                <a:cubicBezTo>
                  <a:pt x="1999902" y="1470459"/>
                  <a:pt x="1896231" y="1482067"/>
                  <a:pt x="1792559" y="1493674"/>
                </a:cubicBezTo>
                <a:cubicBezTo>
                  <a:pt x="1794029" y="1496577"/>
                  <a:pt x="1796235" y="1499478"/>
                  <a:pt x="1797704" y="1502380"/>
                </a:cubicBezTo>
                <a:cubicBezTo>
                  <a:pt x="1955051" y="1488516"/>
                  <a:pt x="2111661" y="1474651"/>
                  <a:pt x="2281507" y="1459820"/>
                </a:cubicBezTo>
                <a:cubicBezTo>
                  <a:pt x="2263860" y="1472717"/>
                  <a:pt x="2256508" y="1477875"/>
                  <a:pt x="2245479" y="1485613"/>
                </a:cubicBezTo>
                <a:cubicBezTo>
                  <a:pt x="2310917" y="1487549"/>
                  <a:pt x="2369737" y="1489483"/>
                  <a:pt x="2435911" y="1491418"/>
                </a:cubicBezTo>
                <a:cubicBezTo>
                  <a:pt x="2424882" y="1499478"/>
                  <a:pt x="2419000" y="1510440"/>
                  <a:pt x="2407236" y="1511730"/>
                </a:cubicBezTo>
                <a:cubicBezTo>
                  <a:pt x="2202833" y="1536235"/>
                  <a:pt x="2005784" y="1586534"/>
                  <a:pt x="1774912" y="1543974"/>
                </a:cubicBezTo>
                <a:cubicBezTo>
                  <a:pt x="1777853" y="1555258"/>
                  <a:pt x="1779324" y="1562674"/>
                  <a:pt x="1781530" y="1570412"/>
                </a:cubicBezTo>
                <a:lnTo>
                  <a:pt x="1778589" y="1574604"/>
                </a:lnTo>
                <a:cubicBezTo>
                  <a:pt x="1815352" y="1581375"/>
                  <a:pt x="1831528" y="1602655"/>
                  <a:pt x="1889612" y="1594595"/>
                </a:cubicBezTo>
                <a:cubicBezTo>
                  <a:pt x="1988138" y="1580730"/>
                  <a:pt x="2091072" y="1572024"/>
                  <a:pt x="2192540" y="1562029"/>
                </a:cubicBezTo>
                <a:cubicBezTo>
                  <a:pt x="2221950" y="1559127"/>
                  <a:pt x="2253567" y="1558805"/>
                  <a:pt x="2275624" y="1557515"/>
                </a:cubicBezTo>
                <a:cubicBezTo>
                  <a:pt x="2269742" y="1597174"/>
                  <a:pt x="2186658" y="1616197"/>
                  <a:pt x="2202098" y="1656178"/>
                </a:cubicBezTo>
                <a:cubicBezTo>
                  <a:pt x="2206510" y="1667464"/>
                  <a:pt x="2160188" y="1683908"/>
                  <a:pt x="2132983" y="1696160"/>
                </a:cubicBezTo>
                <a:cubicBezTo>
                  <a:pt x="2118278" y="1702608"/>
                  <a:pt x="2094751" y="1705509"/>
                  <a:pt x="2074899" y="1710024"/>
                </a:cubicBezTo>
                <a:cubicBezTo>
                  <a:pt x="2076368" y="1712604"/>
                  <a:pt x="2077840" y="1714860"/>
                  <a:pt x="2079310" y="1717439"/>
                </a:cubicBezTo>
                <a:cubicBezTo>
                  <a:pt x="2148424" y="1715505"/>
                  <a:pt x="2216803" y="1713893"/>
                  <a:pt x="2285918" y="1711959"/>
                </a:cubicBezTo>
                <a:cubicBezTo>
                  <a:pt x="2129307" y="1729692"/>
                  <a:pt x="1972697" y="1751939"/>
                  <a:pt x="1810205" y="1722599"/>
                </a:cubicBezTo>
                <a:cubicBezTo>
                  <a:pt x="1877849" y="1740655"/>
                  <a:pt x="1945492" y="1756776"/>
                  <a:pt x="2018281" y="1764837"/>
                </a:cubicBezTo>
                <a:cubicBezTo>
                  <a:pt x="2069752" y="1770641"/>
                  <a:pt x="2128573" y="1767416"/>
                  <a:pt x="2182981" y="1764515"/>
                </a:cubicBezTo>
                <a:cubicBezTo>
                  <a:pt x="2242538" y="1761290"/>
                  <a:pt x="2330768" y="1761935"/>
                  <a:pt x="2352826" y="1746458"/>
                </a:cubicBezTo>
                <a:cubicBezTo>
                  <a:pt x="2384442" y="1724211"/>
                  <a:pt x="2425617" y="1719697"/>
                  <a:pt x="2467527" y="1710668"/>
                </a:cubicBezTo>
                <a:cubicBezTo>
                  <a:pt x="2480761" y="1707768"/>
                  <a:pt x="2497673" y="1708412"/>
                  <a:pt x="2513114" y="1707445"/>
                </a:cubicBezTo>
                <a:cubicBezTo>
                  <a:pt x="2507967" y="1714860"/>
                  <a:pt x="2502820" y="1722276"/>
                  <a:pt x="2498408" y="1729047"/>
                </a:cubicBezTo>
                <a:cubicBezTo>
                  <a:pt x="2512378" y="1729370"/>
                  <a:pt x="2532230" y="1730337"/>
                  <a:pt x="2552081" y="1730982"/>
                </a:cubicBezTo>
                <a:cubicBezTo>
                  <a:pt x="2552081" y="1733561"/>
                  <a:pt x="2551347" y="1735818"/>
                  <a:pt x="2551347" y="1738398"/>
                </a:cubicBezTo>
                <a:cubicBezTo>
                  <a:pt x="2532966" y="1740010"/>
                  <a:pt x="2513849" y="1741944"/>
                  <a:pt x="2499144" y="1743234"/>
                </a:cubicBezTo>
                <a:cubicBezTo>
                  <a:pt x="2507967" y="1754196"/>
                  <a:pt x="2515319" y="1763869"/>
                  <a:pt x="2521202" y="1771930"/>
                </a:cubicBezTo>
                <a:cubicBezTo>
                  <a:pt x="2429294" y="1785151"/>
                  <a:pt x="2333709" y="1768706"/>
                  <a:pt x="2263125" y="1799660"/>
                </a:cubicBezTo>
                <a:cubicBezTo>
                  <a:pt x="2312387" y="1807075"/>
                  <a:pt x="2360180" y="1812233"/>
                  <a:pt x="2407236" y="1811911"/>
                </a:cubicBezTo>
                <a:cubicBezTo>
                  <a:pt x="2479291" y="1811266"/>
                  <a:pt x="2549877" y="1783861"/>
                  <a:pt x="2624872" y="1810622"/>
                </a:cubicBezTo>
                <a:cubicBezTo>
                  <a:pt x="2629284" y="1812556"/>
                  <a:pt x="2657224" y="1807720"/>
                  <a:pt x="2658695" y="1804818"/>
                </a:cubicBezTo>
                <a:cubicBezTo>
                  <a:pt x="2677076" y="1757743"/>
                  <a:pt x="2743250" y="1787084"/>
                  <a:pt x="2791042" y="1786439"/>
                </a:cubicBezTo>
                <a:cubicBezTo>
                  <a:pt x="2817511" y="1878331"/>
                  <a:pt x="2950593" y="1810299"/>
                  <a:pt x="3029265" y="1818360"/>
                </a:cubicBezTo>
                <a:cubicBezTo>
                  <a:pt x="3013089" y="1840930"/>
                  <a:pt x="2996915" y="1863178"/>
                  <a:pt x="2980739" y="1885425"/>
                </a:cubicBezTo>
                <a:cubicBezTo>
                  <a:pt x="2988092" y="1886392"/>
                  <a:pt x="2995444" y="1887682"/>
                  <a:pt x="3002797" y="1888649"/>
                </a:cubicBezTo>
                <a:cubicBezTo>
                  <a:pt x="3063823" y="1843831"/>
                  <a:pt x="3164554" y="1846089"/>
                  <a:pt x="3269694" y="1843831"/>
                </a:cubicBezTo>
                <a:cubicBezTo>
                  <a:pt x="3257197" y="1860276"/>
                  <a:pt x="3246902" y="1873495"/>
                  <a:pt x="3229257" y="1896387"/>
                </a:cubicBezTo>
                <a:cubicBezTo>
                  <a:pt x="3299841" y="1885102"/>
                  <a:pt x="3351309" y="1877042"/>
                  <a:pt x="3408660" y="1867691"/>
                </a:cubicBezTo>
                <a:cubicBezTo>
                  <a:pt x="3395425" y="1884135"/>
                  <a:pt x="3385131" y="1896065"/>
                  <a:pt x="3374838" y="1908962"/>
                </a:cubicBezTo>
                <a:cubicBezTo>
                  <a:pt x="3460864" y="1901869"/>
                  <a:pt x="3541007" y="1895420"/>
                  <a:pt x="3627032" y="1888649"/>
                </a:cubicBezTo>
                <a:cubicBezTo>
                  <a:pt x="3627767" y="1885102"/>
                  <a:pt x="3629973" y="1873818"/>
                  <a:pt x="3632179" y="1862533"/>
                </a:cubicBezTo>
                <a:cubicBezTo>
                  <a:pt x="3657912" y="1864145"/>
                  <a:pt x="3684382" y="1869949"/>
                  <a:pt x="3702027" y="1866402"/>
                </a:cubicBezTo>
                <a:cubicBezTo>
                  <a:pt x="3840257" y="1838995"/>
                  <a:pt x="3973339" y="1825776"/>
                  <a:pt x="4119654" y="1861243"/>
                </a:cubicBezTo>
                <a:cubicBezTo>
                  <a:pt x="4204210" y="1881556"/>
                  <a:pt x="4305676" y="1881556"/>
                  <a:pt x="4401997" y="1878977"/>
                </a:cubicBezTo>
                <a:cubicBezTo>
                  <a:pt x="4463757" y="1877365"/>
                  <a:pt x="4524784" y="1872206"/>
                  <a:pt x="4595369" y="1868336"/>
                </a:cubicBezTo>
                <a:cubicBezTo>
                  <a:pt x="4599044" y="1871561"/>
                  <a:pt x="4608602" y="1879944"/>
                  <a:pt x="4613751" y="1884780"/>
                </a:cubicBezTo>
                <a:cubicBezTo>
                  <a:pt x="4578459" y="1886070"/>
                  <a:pt x="4546843" y="1885425"/>
                  <a:pt x="4515961" y="1888327"/>
                </a:cubicBezTo>
                <a:cubicBezTo>
                  <a:pt x="4495373" y="1890261"/>
                  <a:pt x="4476257" y="1895743"/>
                  <a:pt x="4458612" y="1901224"/>
                </a:cubicBezTo>
                <a:cubicBezTo>
                  <a:pt x="4456405" y="1901869"/>
                  <a:pt x="4465964" y="1914766"/>
                  <a:pt x="4473315" y="1915411"/>
                </a:cubicBezTo>
                <a:cubicBezTo>
                  <a:pt x="4493904" y="1917346"/>
                  <a:pt x="4515961" y="1915734"/>
                  <a:pt x="4537283" y="1915088"/>
                </a:cubicBezTo>
                <a:cubicBezTo>
                  <a:pt x="4546843" y="1914766"/>
                  <a:pt x="4556400" y="1913476"/>
                  <a:pt x="4565958" y="1912509"/>
                </a:cubicBezTo>
                <a:cubicBezTo>
                  <a:pt x="4565958" y="1918958"/>
                  <a:pt x="4565958" y="1923149"/>
                  <a:pt x="4565958" y="1927664"/>
                </a:cubicBezTo>
                <a:cubicBezTo>
                  <a:pt x="4598311" y="1915411"/>
                  <a:pt x="4630660" y="1902837"/>
                  <a:pt x="4670366" y="1887682"/>
                </a:cubicBezTo>
                <a:cubicBezTo>
                  <a:pt x="4715217" y="1889617"/>
                  <a:pt x="4773302" y="1892196"/>
                  <a:pt x="4832123" y="1894776"/>
                </a:cubicBezTo>
                <a:cubicBezTo>
                  <a:pt x="4832123" y="1898322"/>
                  <a:pt x="4832123" y="1901547"/>
                  <a:pt x="4832123" y="1905093"/>
                </a:cubicBezTo>
                <a:cubicBezTo>
                  <a:pt x="4789477" y="1906384"/>
                  <a:pt x="4746833" y="1907673"/>
                  <a:pt x="4704187" y="1908962"/>
                </a:cubicBezTo>
                <a:cubicBezTo>
                  <a:pt x="4703452" y="1912831"/>
                  <a:pt x="4701982" y="1916700"/>
                  <a:pt x="4701248" y="1920570"/>
                </a:cubicBezTo>
                <a:cubicBezTo>
                  <a:pt x="4826241" y="1927664"/>
                  <a:pt x="4950499" y="1934756"/>
                  <a:pt x="5075494" y="1941850"/>
                </a:cubicBezTo>
                <a:cubicBezTo>
                  <a:pt x="5076228" y="1944752"/>
                  <a:pt x="5077700" y="1947654"/>
                  <a:pt x="5078435" y="1950555"/>
                </a:cubicBezTo>
                <a:cubicBezTo>
                  <a:pt x="4968880" y="1961518"/>
                  <a:pt x="4860063" y="1972804"/>
                  <a:pt x="4762273" y="1982799"/>
                </a:cubicBezTo>
                <a:cubicBezTo>
                  <a:pt x="4859326" y="1982799"/>
                  <a:pt x="4967410" y="1982799"/>
                  <a:pt x="5075494" y="1982799"/>
                </a:cubicBezTo>
                <a:cubicBezTo>
                  <a:pt x="5075494" y="1986023"/>
                  <a:pt x="5076228" y="1988925"/>
                  <a:pt x="5076228" y="1992149"/>
                </a:cubicBezTo>
                <a:cubicBezTo>
                  <a:pt x="5014468" y="1995373"/>
                  <a:pt x="4951970" y="1998598"/>
                  <a:pt x="4878444" y="2002144"/>
                </a:cubicBezTo>
                <a:cubicBezTo>
                  <a:pt x="5037994" y="2021168"/>
                  <a:pt x="5182842" y="2038256"/>
                  <a:pt x="5339451" y="2056635"/>
                </a:cubicBezTo>
                <a:cubicBezTo>
                  <a:pt x="5293866" y="2066630"/>
                  <a:pt x="5263720" y="2073401"/>
                  <a:pt x="5233574" y="2080171"/>
                </a:cubicBezTo>
                <a:cubicBezTo>
                  <a:pt x="5235045" y="2083396"/>
                  <a:pt x="5235780" y="2086298"/>
                  <a:pt x="5237249" y="2089523"/>
                </a:cubicBezTo>
                <a:cubicBezTo>
                  <a:pt x="5284308" y="2093069"/>
                  <a:pt x="5332100" y="2096938"/>
                  <a:pt x="5379891" y="2100807"/>
                </a:cubicBezTo>
                <a:cubicBezTo>
                  <a:pt x="5403419" y="2102419"/>
                  <a:pt x="5427683" y="2104354"/>
                  <a:pt x="5451211" y="2106289"/>
                </a:cubicBezTo>
                <a:cubicBezTo>
                  <a:pt x="5443123" y="2113059"/>
                  <a:pt x="5429888" y="2119508"/>
                  <a:pt x="5428418" y="2126602"/>
                </a:cubicBezTo>
                <a:cubicBezTo>
                  <a:pt x="5426212" y="2134663"/>
                  <a:pt x="5429888" y="2147560"/>
                  <a:pt x="5440918" y="2150139"/>
                </a:cubicBezTo>
                <a:cubicBezTo>
                  <a:pt x="5485769" y="2160134"/>
                  <a:pt x="5532825" y="2172387"/>
                  <a:pt x="5581352" y="2174321"/>
                </a:cubicBezTo>
                <a:cubicBezTo>
                  <a:pt x="5725463" y="2180447"/>
                  <a:pt x="5871046" y="2182382"/>
                  <a:pt x="6012949" y="2185928"/>
                </a:cubicBezTo>
                <a:cubicBezTo>
                  <a:pt x="5964423" y="2198503"/>
                  <a:pt x="5910014" y="2212045"/>
                  <a:pt x="5856339" y="2225909"/>
                </a:cubicBezTo>
                <a:lnTo>
                  <a:pt x="5860948" y="2230120"/>
                </a:lnTo>
                <a:lnTo>
                  <a:pt x="0" y="223012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632" y="559678"/>
            <a:ext cx="2664267" cy="46902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73727" y="638280"/>
            <a:ext cx="1794394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200">
                <a:ln w="635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1023899" y="732363"/>
            <a:ext cx="200362" cy="123652"/>
            <a:chOff x="11023899" y="732363"/>
            <a:chExt cx="200362" cy="123652"/>
          </a:xfrm>
        </p:grpSpPr>
        <p:sp>
          <p:nvSpPr>
            <p:cNvPr id="10" name="标题 1"/>
            <p:cNvSpPr txBox="1"/>
            <p:nvPr/>
          </p:nvSpPr>
          <p:spPr>
            <a:xfrm>
              <a:off x="11052522" y="732363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052522" y="84234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1023899" y="787352"/>
              <a:ext cx="171739" cy="13673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flipH="1">
            <a:off x="10480351" y="6235700"/>
            <a:ext cx="1038549" cy="143526"/>
          </a:xfrm>
          <a:custGeom>
            <a:avLst/>
            <a:gdLst>
              <a:gd name="connsiteX0" fmla="*/ 34289996 w 35242500"/>
              <a:gd name="connsiteY0" fmla="*/ 6350 h 4870450"/>
              <a:gd name="connsiteX1" fmla="*/ 35035760 w 35242500"/>
              <a:gd name="connsiteY1" fmla="*/ 6350 h 4870450"/>
              <a:gd name="connsiteX2" fmla="*/ 35043164 w 35242500"/>
              <a:gd name="connsiteY2" fmla="*/ 68860 h 4870450"/>
              <a:gd name="connsiteX3" fmla="*/ 35210300 w 35242500"/>
              <a:gd name="connsiteY3" fmla="*/ 298450 h 4870450"/>
              <a:gd name="connsiteX4" fmla="*/ 35242500 w 35242500"/>
              <a:gd name="connsiteY4" fmla="*/ 298450 h 4870450"/>
              <a:gd name="connsiteX5" fmla="*/ 35242500 w 35242500"/>
              <a:gd name="connsiteY5" fmla="*/ 984250 h 4870450"/>
              <a:gd name="connsiteX6" fmla="*/ 35210340 w 35242500"/>
              <a:gd name="connsiteY6" fmla="*/ 984250 h 4870450"/>
              <a:gd name="connsiteX7" fmla="*/ 35043208 w 35242500"/>
              <a:gd name="connsiteY7" fmla="*/ 1100690 h 4870450"/>
              <a:gd name="connsiteX8" fmla="*/ 34918456 w 35242500"/>
              <a:gd name="connsiteY8" fmla="*/ 1209767 h 4870450"/>
              <a:gd name="connsiteX9" fmla="*/ 34701160 w 35242500"/>
              <a:gd name="connsiteY9" fmla="*/ 1371600 h 4870450"/>
              <a:gd name="connsiteX10" fmla="*/ 34524568 w 35242500"/>
              <a:gd name="connsiteY10" fmla="*/ 1524000 h 4870450"/>
              <a:gd name="connsiteX11" fmla="*/ 34313796 w 35242500"/>
              <a:gd name="connsiteY11" fmla="*/ 1697700 h 4870450"/>
              <a:gd name="connsiteX12" fmla="*/ 34122116 w 35242500"/>
              <a:gd name="connsiteY12" fmla="*/ 1842427 h 4870450"/>
              <a:gd name="connsiteX13" fmla="*/ 33930276 w 35242500"/>
              <a:gd name="connsiteY13" fmla="*/ 1995858 h 4870450"/>
              <a:gd name="connsiteX14" fmla="*/ 33862572 w 35242500"/>
              <a:gd name="connsiteY14" fmla="*/ 2066782 h 4870450"/>
              <a:gd name="connsiteX15" fmla="*/ 33603584 w 35242500"/>
              <a:gd name="connsiteY15" fmla="*/ 2229752 h 4870450"/>
              <a:gd name="connsiteX16" fmla="*/ 33458416 w 35242500"/>
              <a:gd name="connsiteY16" fmla="*/ 2348976 h 4870450"/>
              <a:gd name="connsiteX17" fmla="*/ 33464148 w 35242500"/>
              <a:gd name="connsiteY17" fmla="*/ 2532598 h 4870450"/>
              <a:gd name="connsiteX18" fmla="*/ 33606228 w 35242500"/>
              <a:gd name="connsiteY18" fmla="*/ 2650941 h 4870450"/>
              <a:gd name="connsiteX19" fmla="*/ 33804132 w 35242500"/>
              <a:gd name="connsiteY19" fmla="*/ 2775343 h 4870450"/>
              <a:gd name="connsiteX20" fmla="*/ 33934396 w 35242500"/>
              <a:gd name="connsiteY20" fmla="*/ 2895600 h 4870450"/>
              <a:gd name="connsiteX21" fmla="*/ 33973848 w 35242500"/>
              <a:gd name="connsiteY21" fmla="*/ 2958695 h 4870450"/>
              <a:gd name="connsiteX22" fmla="*/ 34078620 w 35242500"/>
              <a:gd name="connsiteY22" fmla="*/ 3017126 h 4870450"/>
              <a:gd name="connsiteX23" fmla="*/ 34321536 w 35242500"/>
              <a:gd name="connsiteY23" fmla="*/ 3175173 h 4870450"/>
              <a:gd name="connsiteX24" fmla="*/ 34530524 w 35242500"/>
              <a:gd name="connsiteY24" fmla="*/ 3339013 h 4870450"/>
              <a:gd name="connsiteX25" fmla="*/ 34725528 w 35242500"/>
              <a:gd name="connsiteY25" fmla="*/ 3517597 h 4870450"/>
              <a:gd name="connsiteX26" fmla="*/ 34829748 w 35242500"/>
              <a:gd name="connsiteY26" fmla="*/ 3605574 h 4870450"/>
              <a:gd name="connsiteX27" fmla="*/ 35050772 w 35242500"/>
              <a:gd name="connsiteY27" fmla="*/ 3771282 h 4870450"/>
              <a:gd name="connsiteX28" fmla="*/ 35210340 w 35242500"/>
              <a:gd name="connsiteY28" fmla="*/ 3892550 h 4870450"/>
              <a:gd name="connsiteX29" fmla="*/ 35242500 w 35242500"/>
              <a:gd name="connsiteY29" fmla="*/ 3892550 h 4870450"/>
              <a:gd name="connsiteX30" fmla="*/ 35242500 w 35242500"/>
              <a:gd name="connsiteY30" fmla="*/ 4578350 h 4870450"/>
              <a:gd name="connsiteX31" fmla="*/ 35210300 w 35242500"/>
              <a:gd name="connsiteY31" fmla="*/ 4578350 h 4870450"/>
              <a:gd name="connsiteX32" fmla="*/ 35043164 w 35242500"/>
              <a:gd name="connsiteY32" fmla="*/ 4807940 h 4870450"/>
              <a:gd name="connsiteX33" fmla="*/ 35035760 w 35242500"/>
              <a:gd name="connsiteY33" fmla="*/ 4870450 h 4870450"/>
              <a:gd name="connsiteX34" fmla="*/ 34289996 w 35242500"/>
              <a:gd name="connsiteY34" fmla="*/ 4870450 h 4870450"/>
              <a:gd name="connsiteX35" fmla="*/ 34289996 w 35242500"/>
              <a:gd name="connsiteY35" fmla="*/ 4821363 h 4870450"/>
              <a:gd name="connsiteX36" fmla="*/ 34140124 w 35242500"/>
              <a:gd name="connsiteY36" fmla="*/ 4672619 h 4870450"/>
              <a:gd name="connsiteX37" fmla="*/ 34035200 w 35242500"/>
              <a:gd name="connsiteY37" fmla="*/ 4634593 h 4870450"/>
              <a:gd name="connsiteX38" fmla="*/ 33986160 w 35242500"/>
              <a:gd name="connsiteY38" fmla="*/ 4546611 h 4870450"/>
              <a:gd name="connsiteX39" fmla="*/ 33781996 w 35242500"/>
              <a:gd name="connsiteY39" fmla="*/ 4395525 h 4870450"/>
              <a:gd name="connsiteX40" fmla="*/ 33577296 w 35242500"/>
              <a:gd name="connsiteY40" fmla="*/ 4233482 h 4870450"/>
              <a:gd name="connsiteX41" fmla="*/ 33443948 w 35242500"/>
              <a:gd name="connsiteY41" fmla="*/ 4134432 h 4870450"/>
              <a:gd name="connsiteX42" fmla="*/ 33206868 w 35242500"/>
              <a:gd name="connsiteY42" fmla="*/ 3952825 h 4870450"/>
              <a:gd name="connsiteX43" fmla="*/ 32974912 w 35242500"/>
              <a:gd name="connsiteY43" fmla="*/ 3787192 h 4870450"/>
              <a:gd name="connsiteX44" fmla="*/ 32875440 w 35242500"/>
              <a:gd name="connsiteY44" fmla="*/ 3677813 h 4870450"/>
              <a:gd name="connsiteX45" fmla="*/ 32768128 w 35242500"/>
              <a:gd name="connsiteY45" fmla="*/ 3556222 h 4870450"/>
              <a:gd name="connsiteX46" fmla="*/ 32654052 w 35242500"/>
              <a:gd name="connsiteY46" fmla="*/ 3516916 h 4870450"/>
              <a:gd name="connsiteX47" fmla="*/ 32568328 w 35242500"/>
              <a:gd name="connsiteY47" fmla="*/ 3462272 h 4870450"/>
              <a:gd name="connsiteX48" fmla="*/ 32537396 w 35242500"/>
              <a:gd name="connsiteY48" fmla="*/ 3400428 h 4870450"/>
              <a:gd name="connsiteX49" fmla="*/ 32382680 w 35242500"/>
              <a:gd name="connsiteY49" fmla="*/ 3277386 h 4870450"/>
              <a:gd name="connsiteX50" fmla="*/ 32272792 w 35242500"/>
              <a:gd name="connsiteY50" fmla="*/ 3241329 h 4870450"/>
              <a:gd name="connsiteX51" fmla="*/ 32164840 w 35242500"/>
              <a:gd name="connsiteY51" fmla="*/ 3150358 h 4870450"/>
              <a:gd name="connsiteX52" fmla="*/ 31912016 w 35242500"/>
              <a:gd name="connsiteY52" fmla="*/ 2951457 h 4870450"/>
              <a:gd name="connsiteX53" fmla="*/ 31719000 w 35242500"/>
              <a:gd name="connsiteY53" fmla="*/ 2767463 h 4870450"/>
              <a:gd name="connsiteX54" fmla="*/ 31546372 w 35242500"/>
              <a:gd name="connsiteY54" fmla="*/ 2635135 h 4870450"/>
              <a:gd name="connsiteX55" fmla="*/ 31473848 w 35242500"/>
              <a:gd name="connsiteY55" fmla="*/ 2597451 h 4870450"/>
              <a:gd name="connsiteX56" fmla="*/ 31407240 w 35242500"/>
              <a:gd name="connsiteY56" fmla="*/ 2425700 h 4870450"/>
              <a:gd name="connsiteX57" fmla="*/ 31472152 w 35242500"/>
              <a:gd name="connsiteY57" fmla="*/ 2280929 h 4870450"/>
              <a:gd name="connsiteX58" fmla="*/ 31563604 w 35242500"/>
              <a:gd name="connsiteY58" fmla="*/ 2224202 h 4870450"/>
              <a:gd name="connsiteX59" fmla="*/ 31727460 w 35242500"/>
              <a:gd name="connsiteY59" fmla="*/ 2084155 h 4870450"/>
              <a:gd name="connsiteX60" fmla="*/ 31923320 w 35242500"/>
              <a:gd name="connsiteY60" fmla="*/ 1917110 h 4870450"/>
              <a:gd name="connsiteX61" fmla="*/ 32097852 w 35242500"/>
              <a:gd name="connsiteY61" fmla="*/ 1792128 h 4870450"/>
              <a:gd name="connsiteX62" fmla="*/ 32285932 w 35242500"/>
              <a:gd name="connsiteY62" fmla="*/ 1615920 h 4870450"/>
              <a:gd name="connsiteX63" fmla="*/ 32382760 w 35242500"/>
              <a:gd name="connsiteY63" fmla="*/ 1586802 h 4870450"/>
              <a:gd name="connsiteX64" fmla="*/ 32549452 w 35242500"/>
              <a:gd name="connsiteY64" fmla="*/ 1449130 h 4870450"/>
              <a:gd name="connsiteX65" fmla="*/ 32682464 w 35242500"/>
              <a:gd name="connsiteY65" fmla="*/ 1346989 h 4870450"/>
              <a:gd name="connsiteX66" fmla="*/ 32870436 w 35242500"/>
              <a:gd name="connsiteY66" fmla="*/ 1191942 h 4870450"/>
              <a:gd name="connsiteX67" fmla="*/ 33067280 w 35242500"/>
              <a:gd name="connsiteY67" fmla="*/ 1036571 h 4870450"/>
              <a:gd name="connsiteX68" fmla="*/ 33181580 w 35242500"/>
              <a:gd name="connsiteY68" fmla="*/ 944761 h 4870450"/>
              <a:gd name="connsiteX69" fmla="*/ 33406996 w 35242500"/>
              <a:gd name="connsiteY69" fmla="*/ 736600 h 4870450"/>
              <a:gd name="connsiteX70" fmla="*/ 33667700 w 35242500"/>
              <a:gd name="connsiteY70" fmla="*/ 514884 h 4870450"/>
              <a:gd name="connsiteX71" fmla="*/ 33781996 w 35242500"/>
              <a:gd name="connsiteY71" fmla="*/ 455870 h 4870450"/>
              <a:gd name="connsiteX72" fmla="*/ 33989476 w 35242500"/>
              <a:gd name="connsiteY72" fmla="*/ 326122 h 4870450"/>
              <a:gd name="connsiteX73" fmla="*/ 34152896 w 35242500"/>
              <a:gd name="connsiteY73" fmla="*/ 190760 h 4870450"/>
              <a:gd name="connsiteX74" fmla="*/ 34251320 w 35242500"/>
              <a:gd name="connsiteY74" fmla="*/ 150937 h 4870450"/>
              <a:gd name="connsiteX75" fmla="*/ 34289996 w 35242500"/>
              <a:gd name="connsiteY75" fmla="*/ 62371 h 4870450"/>
              <a:gd name="connsiteX76" fmla="*/ 21640800 w 35242500"/>
              <a:gd name="connsiteY76" fmla="*/ 6350 h 4870450"/>
              <a:gd name="connsiteX77" fmla="*/ 22352000 w 35242500"/>
              <a:gd name="connsiteY77" fmla="*/ 6350 h 4870450"/>
              <a:gd name="connsiteX78" fmla="*/ 22352000 w 35242500"/>
              <a:gd name="connsiteY78" fmla="*/ 49417 h 4870450"/>
              <a:gd name="connsiteX79" fmla="*/ 22402454 w 35242500"/>
              <a:gd name="connsiteY79" fmla="*/ 153541 h 4870450"/>
              <a:gd name="connsiteX80" fmla="*/ 22461424 w 35242500"/>
              <a:gd name="connsiteY80" fmla="*/ 278748 h 4870450"/>
              <a:gd name="connsiteX81" fmla="*/ 22616516 w 35242500"/>
              <a:gd name="connsiteY81" fmla="*/ 493261 h 4870450"/>
              <a:gd name="connsiteX82" fmla="*/ 22709444 w 35242500"/>
              <a:gd name="connsiteY82" fmla="*/ 569005 h 4870450"/>
              <a:gd name="connsiteX83" fmla="*/ 22707036 w 35242500"/>
              <a:gd name="connsiteY83" fmla="*/ 850645 h 4870450"/>
              <a:gd name="connsiteX84" fmla="*/ 22594486 w 35242500"/>
              <a:gd name="connsiteY84" fmla="*/ 935496 h 4870450"/>
              <a:gd name="connsiteX85" fmla="*/ 22407340 w 35242500"/>
              <a:gd name="connsiteY85" fmla="*/ 1094668 h 4870450"/>
              <a:gd name="connsiteX86" fmla="*/ 22333562 w 35242500"/>
              <a:gd name="connsiteY86" fmla="*/ 1180639 h 4870450"/>
              <a:gd name="connsiteX87" fmla="*/ 22224612 w 35242500"/>
              <a:gd name="connsiteY87" fmla="*/ 1240740 h 4870450"/>
              <a:gd name="connsiteX88" fmla="*/ 22105828 w 35242500"/>
              <a:gd name="connsiteY88" fmla="*/ 1308836 h 4870450"/>
              <a:gd name="connsiteX89" fmla="*/ 22006752 w 35242500"/>
              <a:gd name="connsiteY89" fmla="*/ 1397000 h 4870450"/>
              <a:gd name="connsiteX90" fmla="*/ 21782992 w 35242500"/>
              <a:gd name="connsiteY90" fmla="*/ 1566822 h 4870450"/>
              <a:gd name="connsiteX91" fmla="*/ 21608628 w 35242500"/>
              <a:gd name="connsiteY91" fmla="*/ 1701757 h 4870450"/>
              <a:gd name="connsiteX92" fmla="*/ 21475700 w 35242500"/>
              <a:gd name="connsiteY92" fmla="*/ 1797957 h 4870450"/>
              <a:gd name="connsiteX93" fmla="*/ 21259574 w 35242500"/>
              <a:gd name="connsiteY93" fmla="*/ 1967460 h 4870450"/>
              <a:gd name="connsiteX94" fmla="*/ 21183374 w 35242500"/>
              <a:gd name="connsiteY94" fmla="*/ 2053758 h 4870450"/>
              <a:gd name="connsiteX95" fmla="*/ 20967856 w 35242500"/>
              <a:gd name="connsiteY95" fmla="*/ 2209575 h 4870450"/>
              <a:gd name="connsiteX96" fmla="*/ 20850634 w 35242500"/>
              <a:gd name="connsiteY96" fmla="*/ 2318542 h 4870450"/>
              <a:gd name="connsiteX97" fmla="*/ 20726400 w 35242500"/>
              <a:gd name="connsiteY97" fmla="*/ 2437517 h 4870450"/>
              <a:gd name="connsiteX98" fmla="*/ 20830542 w 35242500"/>
              <a:gd name="connsiteY98" fmla="*/ 2545413 h 4870450"/>
              <a:gd name="connsiteX99" fmla="*/ 20948650 w 35242500"/>
              <a:gd name="connsiteY99" fmla="*/ 2650842 h 4870450"/>
              <a:gd name="connsiteX100" fmla="*/ 21069300 w 35242500"/>
              <a:gd name="connsiteY100" fmla="*/ 2745566 h 4870450"/>
              <a:gd name="connsiteX101" fmla="*/ 21259574 w 35242500"/>
              <a:gd name="connsiteY101" fmla="*/ 2883940 h 4870450"/>
              <a:gd name="connsiteX102" fmla="*/ 21463000 w 35242500"/>
              <a:gd name="connsiteY102" fmla="*/ 3048725 h 4870450"/>
              <a:gd name="connsiteX103" fmla="*/ 21616070 w 35242500"/>
              <a:gd name="connsiteY103" fmla="*/ 3176382 h 4870450"/>
              <a:gd name="connsiteX104" fmla="*/ 21765202 w 35242500"/>
              <a:gd name="connsiteY104" fmla="*/ 3302143 h 4870450"/>
              <a:gd name="connsiteX105" fmla="*/ 22015878 w 35242500"/>
              <a:gd name="connsiteY105" fmla="*/ 3467166 h 4870450"/>
              <a:gd name="connsiteX106" fmla="*/ 22202260 w 35242500"/>
              <a:gd name="connsiteY106" fmla="*/ 3612332 h 4870450"/>
              <a:gd name="connsiteX107" fmla="*/ 22407340 w 35242500"/>
              <a:gd name="connsiteY107" fmla="*/ 3782132 h 4870450"/>
              <a:gd name="connsiteX108" fmla="*/ 22588700 w 35242500"/>
              <a:gd name="connsiteY108" fmla="*/ 3934892 h 4870450"/>
              <a:gd name="connsiteX109" fmla="*/ 22706144 w 35242500"/>
              <a:gd name="connsiteY109" fmla="*/ 4017976 h 4870450"/>
              <a:gd name="connsiteX110" fmla="*/ 22727304 w 35242500"/>
              <a:gd name="connsiteY110" fmla="*/ 4238230 h 4870450"/>
              <a:gd name="connsiteX111" fmla="*/ 22593300 w 35242500"/>
              <a:gd name="connsiteY111" fmla="*/ 4375286 h 4870450"/>
              <a:gd name="connsiteX112" fmla="*/ 22470800 w 35242500"/>
              <a:gd name="connsiteY112" fmla="*/ 4582088 h 4870450"/>
              <a:gd name="connsiteX113" fmla="*/ 22402340 w 35242500"/>
              <a:gd name="connsiteY113" fmla="*/ 4724994 h 4870450"/>
              <a:gd name="connsiteX114" fmla="*/ 22352000 w 35242500"/>
              <a:gd name="connsiteY114" fmla="*/ 4830348 h 4870450"/>
              <a:gd name="connsiteX115" fmla="*/ 22352000 w 35242500"/>
              <a:gd name="connsiteY115" fmla="*/ 4870450 h 4870450"/>
              <a:gd name="connsiteX116" fmla="*/ 21640800 w 35242500"/>
              <a:gd name="connsiteY116" fmla="*/ 4870450 h 4870450"/>
              <a:gd name="connsiteX117" fmla="*/ 21640800 w 35242500"/>
              <a:gd name="connsiteY117" fmla="*/ 4821864 h 4870450"/>
              <a:gd name="connsiteX118" fmla="*/ 21485400 w 35242500"/>
              <a:gd name="connsiteY118" fmla="*/ 4688025 h 4870450"/>
              <a:gd name="connsiteX119" fmla="*/ 21327516 w 35242500"/>
              <a:gd name="connsiteY119" fmla="*/ 4587227 h 4870450"/>
              <a:gd name="connsiteX120" fmla="*/ 21111990 w 35242500"/>
              <a:gd name="connsiteY120" fmla="*/ 4417116 h 4870450"/>
              <a:gd name="connsiteX121" fmla="*/ 20861686 w 35242500"/>
              <a:gd name="connsiteY121" fmla="*/ 4210050 h 4870450"/>
              <a:gd name="connsiteX122" fmla="*/ 20637652 w 35242500"/>
              <a:gd name="connsiteY122" fmla="*/ 4059122 h 4870450"/>
              <a:gd name="connsiteX123" fmla="*/ 20548752 w 35242500"/>
              <a:gd name="connsiteY123" fmla="*/ 3956515 h 4870450"/>
              <a:gd name="connsiteX124" fmla="*/ 20365366 w 35242500"/>
              <a:gd name="connsiteY124" fmla="*/ 3816540 h 4870450"/>
              <a:gd name="connsiteX125" fmla="*/ 20211336 w 35242500"/>
              <a:gd name="connsiteY125" fmla="*/ 3679311 h 4870450"/>
              <a:gd name="connsiteX126" fmla="*/ 20034250 w 35242500"/>
              <a:gd name="connsiteY126" fmla="*/ 3548753 h 4870450"/>
              <a:gd name="connsiteX127" fmla="*/ 19858044 w 35242500"/>
              <a:gd name="connsiteY127" fmla="*/ 3437339 h 4870450"/>
              <a:gd name="connsiteX128" fmla="*/ 19584892 w 35242500"/>
              <a:gd name="connsiteY128" fmla="*/ 3225800 h 4870450"/>
              <a:gd name="connsiteX129" fmla="*/ 19448200 w 35242500"/>
              <a:gd name="connsiteY129" fmla="*/ 3111500 h 4870450"/>
              <a:gd name="connsiteX130" fmla="*/ 19277594 w 35242500"/>
              <a:gd name="connsiteY130" fmla="*/ 2959978 h 4870450"/>
              <a:gd name="connsiteX131" fmla="*/ 19108538 w 35242500"/>
              <a:gd name="connsiteY131" fmla="*/ 2826564 h 4870450"/>
              <a:gd name="connsiteX132" fmla="*/ 18944206 w 35242500"/>
              <a:gd name="connsiteY132" fmla="*/ 2674068 h 4870450"/>
              <a:gd name="connsiteX133" fmla="*/ 18836838 w 35242500"/>
              <a:gd name="connsiteY133" fmla="*/ 2618831 h 4870450"/>
              <a:gd name="connsiteX134" fmla="*/ 18797332 w 35242500"/>
              <a:gd name="connsiteY134" fmla="*/ 2311400 h 4870450"/>
              <a:gd name="connsiteX135" fmla="*/ 18944206 w 35242500"/>
              <a:gd name="connsiteY135" fmla="*/ 2202732 h 4870450"/>
              <a:gd name="connsiteX136" fmla="*/ 19045108 w 35242500"/>
              <a:gd name="connsiteY136" fmla="*/ 2141863 h 4870450"/>
              <a:gd name="connsiteX137" fmla="*/ 19261268 w 35242500"/>
              <a:gd name="connsiteY137" fmla="*/ 1923478 h 4870450"/>
              <a:gd name="connsiteX138" fmla="*/ 19375088 w 35242500"/>
              <a:gd name="connsiteY138" fmla="*/ 1850019 h 4870450"/>
              <a:gd name="connsiteX139" fmla="*/ 19627940 w 35242500"/>
              <a:gd name="connsiteY139" fmla="*/ 1611772 h 4870450"/>
              <a:gd name="connsiteX140" fmla="*/ 19831050 w 35242500"/>
              <a:gd name="connsiteY140" fmla="*/ 1444621 h 4870450"/>
              <a:gd name="connsiteX141" fmla="*/ 20058938 w 35242500"/>
              <a:gd name="connsiteY141" fmla="*/ 1314609 h 4870450"/>
              <a:gd name="connsiteX142" fmla="*/ 20222998 w 35242500"/>
              <a:gd name="connsiteY142" fmla="*/ 1183639 h 4870450"/>
              <a:gd name="connsiteX143" fmla="*/ 20382038 w 35242500"/>
              <a:gd name="connsiteY143" fmla="*/ 1047938 h 4870450"/>
              <a:gd name="connsiteX144" fmla="*/ 20560928 w 35242500"/>
              <a:gd name="connsiteY144" fmla="*/ 892352 h 4870450"/>
              <a:gd name="connsiteX145" fmla="*/ 20735116 w 35242500"/>
              <a:gd name="connsiteY145" fmla="*/ 757423 h 4870450"/>
              <a:gd name="connsiteX146" fmla="*/ 20836716 w 35242500"/>
              <a:gd name="connsiteY146" fmla="*/ 686833 h 4870450"/>
              <a:gd name="connsiteX147" fmla="*/ 21110632 w 35242500"/>
              <a:gd name="connsiteY147" fmla="*/ 460344 h 4870450"/>
              <a:gd name="connsiteX148" fmla="*/ 21263180 w 35242500"/>
              <a:gd name="connsiteY148" fmla="*/ 353421 h 4870450"/>
              <a:gd name="connsiteX149" fmla="*/ 21481268 w 35242500"/>
              <a:gd name="connsiteY149" fmla="*/ 176074 h 4870450"/>
              <a:gd name="connsiteX150" fmla="*/ 21640800 w 35242500"/>
              <a:gd name="connsiteY150" fmla="*/ 54936 h 4870450"/>
              <a:gd name="connsiteX151" fmla="*/ 15379700 w 35242500"/>
              <a:gd name="connsiteY151" fmla="*/ 6350 h 4870450"/>
              <a:gd name="connsiteX152" fmla="*/ 16125696 w 35242500"/>
              <a:gd name="connsiteY152" fmla="*/ 6350 h 4870450"/>
              <a:gd name="connsiteX153" fmla="*/ 16131932 w 35242500"/>
              <a:gd name="connsiteY153" fmla="*/ 61677 h 4870450"/>
              <a:gd name="connsiteX154" fmla="*/ 16310848 w 35242500"/>
              <a:gd name="connsiteY154" fmla="*/ 367808 h 4870450"/>
              <a:gd name="connsiteX155" fmla="*/ 16446500 w 35242500"/>
              <a:gd name="connsiteY155" fmla="*/ 710882 h 4870450"/>
              <a:gd name="connsiteX156" fmla="*/ 16385588 w 35242500"/>
              <a:gd name="connsiteY156" fmla="*/ 932065 h 4870450"/>
              <a:gd name="connsiteX157" fmla="*/ 16292436 w 35242500"/>
              <a:gd name="connsiteY157" fmla="*/ 959647 h 4870450"/>
              <a:gd name="connsiteX158" fmla="*/ 16140042 w 35242500"/>
              <a:gd name="connsiteY158" fmla="*/ 1101834 h 4870450"/>
              <a:gd name="connsiteX159" fmla="*/ 16073314 w 35242500"/>
              <a:gd name="connsiteY159" fmla="*/ 1190065 h 4870450"/>
              <a:gd name="connsiteX160" fmla="*/ 15982948 w 35242500"/>
              <a:gd name="connsiteY160" fmla="*/ 1220353 h 4870450"/>
              <a:gd name="connsiteX161" fmla="*/ 15793514 w 35242500"/>
              <a:gd name="connsiteY161" fmla="*/ 1382204 h 4870450"/>
              <a:gd name="connsiteX162" fmla="*/ 15625308 w 35242500"/>
              <a:gd name="connsiteY162" fmla="*/ 1517650 h 4870450"/>
              <a:gd name="connsiteX163" fmla="*/ 15398748 w 35242500"/>
              <a:gd name="connsiteY163" fmla="*/ 1691385 h 4870450"/>
              <a:gd name="connsiteX164" fmla="*/ 15196842 w 35242500"/>
              <a:gd name="connsiteY164" fmla="*/ 1840164 h 4870450"/>
              <a:gd name="connsiteX165" fmla="*/ 15009336 w 35242500"/>
              <a:gd name="connsiteY165" fmla="*/ 1988916 h 4870450"/>
              <a:gd name="connsiteX166" fmla="*/ 14950444 w 35242500"/>
              <a:gd name="connsiteY166" fmla="*/ 2067506 h 4870450"/>
              <a:gd name="connsiteX167" fmla="*/ 14687166 w 35242500"/>
              <a:gd name="connsiteY167" fmla="*/ 2236655 h 4870450"/>
              <a:gd name="connsiteX168" fmla="*/ 14562902 w 35242500"/>
              <a:gd name="connsiteY168" fmla="*/ 2342094 h 4870450"/>
              <a:gd name="connsiteX169" fmla="*/ 14559152 w 35242500"/>
              <a:gd name="connsiteY169" fmla="*/ 2534188 h 4870450"/>
              <a:gd name="connsiteX170" fmla="*/ 14690160 w 35242500"/>
              <a:gd name="connsiteY170" fmla="*/ 2644826 h 4870450"/>
              <a:gd name="connsiteX171" fmla="*/ 14870632 w 35242500"/>
              <a:gd name="connsiteY171" fmla="*/ 2769415 h 4870450"/>
              <a:gd name="connsiteX172" fmla="*/ 15026628 w 35242500"/>
              <a:gd name="connsiteY172" fmla="*/ 2905014 h 4870450"/>
              <a:gd name="connsiteX173" fmla="*/ 15201900 w 35242500"/>
              <a:gd name="connsiteY173" fmla="*/ 3022316 h 4870450"/>
              <a:gd name="connsiteX174" fmla="*/ 15398748 w 35242500"/>
              <a:gd name="connsiteY174" fmla="*/ 3159915 h 4870450"/>
              <a:gd name="connsiteX175" fmla="*/ 15612988 w 35242500"/>
              <a:gd name="connsiteY175" fmla="*/ 3327410 h 4870450"/>
              <a:gd name="connsiteX176" fmla="*/ 15815412 w 35242500"/>
              <a:gd name="connsiteY176" fmla="*/ 3517858 h 4870450"/>
              <a:gd name="connsiteX177" fmla="*/ 15932148 w 35242500"/>
              <a:gd name="connsiteY177" fmla="*/ 3610214 h 4870450"/>
              <a:gd name="connsiteX178" fmla="*/ 16135948 w 35242500"/>
              <a:gd name="connsiteY178" fmla="*/ 3766805 h 4870450"/>
              <a:gd name="connsiteX179" fmla="*/ 16282754 w 35242500"/>
              <a:gd name="connsiteY179" fmla="*/ 3900182 h 4870450"/>
              <a:gd name="connsiteX180" fmla="*/ 16440078 w 35242500"/>
              <a:gd name="connsiteY180" fmla="*/ 4169501 h 4870450"/>
              <a:gd name="connsiteX181" fmla="*/ 16310848 w 35242500"/>
              <a:gd name="connsiteY181" fmla="*/ 4508991 h 4870450"/>
              <a:gd name="connsiteX182" fmla="*/ 16131932 w 35242500"/>
              <a:gd name="connsiteY182" fmla="*/ 4815123 h 4870450"/>
              <a:gd name="connsiteX183" fmla="*/ 16125696 w 35242500"/>
              <a:gd name="connsiteY183" fmla="*/ 4870450 h 4870450"/>
              <a:gd name="connsiteX184" fmla="*/ 15379700 w 35242500"/>
              <a:gd name="connsiteY184" fmla="*/ 4870450 h 4870450"/>
              <a:gd name="connsiteX185" fmla="*/ 15379700 w 35242500"/>
              <a:gd name="connsiteY185" fmla="*/ 4826598 h 4870450"/>
              <a:gd name="connsiteX186" fmla="*/ 15170372 w 35242500"/>
              <a:gd name="connsiteY186" fmla="*/ 4650067 h 4870450"/>
              <a:gd name="connsiteX187" fmla="*/ 15074900 w 35242500"/>
              <a:gd name="connsiteY187" fmla="*/ 4546600 h 4870450"/>
              <a:gd name="connsiteX188" fmla="*/ 14966728 w 35242500"/>
              <a:gd name="connsiteY188" fmla="*/ 4430495 h 4870450"/>
              <a:gd name="connsiteX189" fmla="*/ 14853284 w 35242500"/>
              <a:gd name="connsiteY189" fmla="*/ 4393965 h 4870450"/>
              <a:gd name="connsiteX190" fmla="*/ 14678500 w 35242500"/>
              <a:gd name="connsiteY190" fmla="*/ 4245302 h 4870450"/>
              <a:gd name="connsiteX191" fmla="*/ 14513400 w 35242500"/>
              <a:gd name="connsiteY191" fmla="*/ 4129046 h 4870450"/>
              <a:gd name="connsiteX192" fmla="*/ 14285072 w 35242500"/>
              <a:gd name="connsiteY192" fmla="*/ 3942838 h 4870450"/>
              <a:gd name="connsiteX193" fmla="*/ 14125856 w 35242500"/>
              <a:gd name="connsiteY193" fmla="*/ 3811973 h 4870450"/>
              <a:gd name="connsiteX194" fmla="*/ 13957044 w 35242500"/>
              <a:gd name="connsiteY194" fmla="*/ 3669149 h 4870450"/>
              <a:gd name="connsiteX195" fmla="*/ 13766800 w 35242500"/>
              <a:gd name="connsiteY195" fmla="*/ 3518765 h 4870450"/>
              <a:gd name="connsiteX196" fmla="*/ 13674126 w 35242500"/>
              <a:gd name="connsiteY196" fmla="*/ 3489083 h 4870450"/>
              <a:gd name="connsiteX197" fmla="*/ 13632076 w 35242500"/>
              <a:gd name="connsiteY197" fmla="*/ 3414562 h 4870450"/>
              <a:gd name="connsiteX198" fmla="*/ 13456830 w 35242500"/>
              <a:gd name="connsiteY198" fmla="*/ 3277441 h 4870450"/>
              <a:gd name="connsiteX199" fmla="*/ 13216428 w 35242500"/>
              <a:gd name="connsiteY199" fmla="*/ 3106909 h 4870450"/>
              <a:gd name="connsiteX200" fmla="*/ 13011068 w 35242500"/>
              <a:gd name="connsiteY200" fmla="*/ 2960037 h 4870450"/>
              <a:gd name="connsiteX201" fmla="*/ 12809426 w 35242500"/>
              <a:gd name="connsiteY201" fmla="*/ 2767705 h 4870450"/>
              <a:gd name="connsiteX202" fmla="*/ 12640120 w 35242500"/>
              <a:gd name="connsiteY202" fmla="*/ 2632935 h 4870450"/>
              <a:gd name="connsiteX203" fmla="*/ 12509500 w 35242500"/>
              <a:gd name="connsiteY203" fmla="*/ 2438400 h 4870450"/>
              <a:gd name="connsiteX204" fmla="*/ 12555372 w 35242500"/>
              <a:gd name="connsiteY204" fmla="*/ 2264744 h 4870450"/>
              <a:gd name="connsiteX205" fmla="*/ 12657156 w 35242500"/>
              <a:gd name="connsiteY205" fmla="*/ 2223143 h 4870450"/>
              <a:gd name="connsiteX206" fmla="*/ 12822510 w 35242500"/>
              <a:gd name="connsiteY206" fmla="*/ 2057400 h 4870450"/>
              <a:gd name="connsiteX207" fmla="*/ 12872558 w 35242500"/>
              <a:gd name="connsiteY207" fmla="*/ 1968500 h 4870450"/>
              <a:gd name="connsiteX208" fmla="*/ 13005284 w 35242500"/>
              <a:gd name="connsiteY208" fmla="*/ 1911865 h 4870450"/>
              <a:gd name="connsiteX209" fmla="*/ 13246028 w 35242500"/>
              <a:gd name="connsiteY209" fmla="*/ 1732712 h 4870450"/>
              <a:gd name="connsiteX210" fmla="*/ 13471672 w 35242500"/>
              <a:gd name="connsiteY210" fmla="*/ 1587166 h 4870450"/>
              <a:gd name="connsiteX211" fmla="*/ 13634100 w 35242500"/>
              <a:gd name="connsiteY211" fmla="*/ 1438994 h 4870450"/>
              <a:gd name="connsiteX212" fmla="*/ 13785848 w 35242500"/>
              <a:gd name="connsiteY212" fmla="*/ 1326911 h 4870450"/>
              <a:gd name="connsiteX213" fmla="*/ 13964856 w 35242500"/>
              <a:gd name="connsiteY213" fmla="*/ 1197756 h 4870450"/>
              <a:gd name="connsiteX214" fmla="*/ 14141448 w 35242500"/>
              <a:gd name="connsiteY214" fmla="*/ 1037498 h 4870450"/>
              <a:gd name="connsiteX215" fmla="*/ 14247070 w 35242500"/>
              <a:gd name="connsiteY215" fmla="*/ 957013 h 4870450"/>
              <a:gd name="connsiteX216" fmla="*/ 14504736 w 35242500"/>
              <a:gd name="connsiteY216" fmla="*/ 740869 h 4870450"/>
              <a:gd name="connsiteX217" fmla="*/ 14673294 w 35242500"/>
              <a:gd name="connsiteY217" fmla="*/ 611449 h 4870450"/>
              <a:gd name="connsiteX218" fmla="*/ 14966164 w 35242500"/>
              <a:gd name="connsiteY218" fmla="*/ 433838 h 4870450"/>
              <a:gd name="connsiteX219" fmla="*/ 15074932 w 35242500"/>
              <a:gd name="connsiteY219" fmla="*/ 331809 h 4870450"/>
              <a:gd name="connsiteX220" fmla="*/ 15191898 w 35242500"/>
              <a:gd name="connsiteY220" fmla="*/ 203650 h 4870450"/>
              <a:gd name="connsiteX221" fmla="*/ 15282016 w 35242500"/>
              <a:gd name="connsiteY221" fmla="*/ 183969 h 4870450"/>
              <a:gd name="connsiteX222" fmla="*/ 15379700 w 35242500"/>
              <a:gd name="connsiteY222" fmla="*/ 50202 h 4870450"/>
              <a:gd name="connsiteX223" fmla="*/ 9055099 w 35242500"/>
              <a:gd name="connsiteY223" fmla="*/ 6350 h 4870450"/>
              <a:gd name="connsiteX224" fmla="*/ 9801097 w 35242500"/>
              <a:gd name="connsiteY224" fmla="*/ 6350 h 4870450"/>
              <a:gd name="connsiteX225" fmla="*/ 9807409 w 35242500"/>
              <a:gd name="connsiteY225" fmla="*/ 62350 h 4870450"/>
              <a:gd name="connsiteX226" fmla="*/ 9886097 w 35242500"/>
              <a:gd name="connsiteY226" fmla="*/ 293525 h 4870450"/>
              <a:gd name="connsiteX227" fmla="*/ 10036738 w 35242500"/>
              <a:gd name="connsiteY227" fmla="*/ 462745 h 4870450"/>
              <a:gd name="connsiteX228" fmla="*/ 10128203 w 35242500"/>
              <a:gd name="connsiteY228" fmla="*/ 706682 h 4870450"/>
              <a:gd name="connsiteX229" fmla="*/ 10134600 w 35242500"/>
              <a:gd name="connsiteY229" fmla="*/ 854564 h 4870450"/>
              <a:gd name="connsiteX230" fmla="*/ 10098676 w 35242500"/>
              <a:gd name="connsiteY230" fmla="*/ 893019 h 4870450"/>
              <a:gd name="connsiteX231" fmla="*/ 9991626 w 35242500"/>
              <a:gd name="connsiteY231" fmla="*/ 952152 h 4870450"/>
              <a:gd name="connsiteX232" fmla="*/ 9823573 w 35242500"/>
              <a:gd name="connsiteY232" fmla="*/ 1090777 h 4870450"/>
              <a:gd name="connsiteX233" fmla="*/ 9757000 w 35242500"/>
              <a:gd name="connsiteY233" fmla="*/ 1176558 h 4870450"/>
              <a:gd name="connsiteX234" fmla="*/ 9567977 w 35242500"/>
              <a:gd name="connsiteY234" fmla="*/ 1273944 h 4870450"/>
              <a:gd name="connsiteX235" fmla="*/ 9461749 w 35242500"/>
              <a:gd name="connsiteY235" fmla="*/ 1371600 h 4870450"/>
              <a:gd name="connsiteX236" fmla="*/ 9220528 w 35242500"/>
              <a:gd name="connsiteY236" fmla="*/ 1572224 h 4870450"/>
              <a:gd name="connsiteX237" fmla="*/ 9042035 w 35242500"/>
              <a:gd name="connsiteY237" fmla="*/ 1721419 h 4870450"/>
              <a:gd name="connsiteX238" fmla="*/ 8910123 w 35242500"/>
              <a:gd name="connsiteY238" fmla="*/ 1822450 h 4870450"/>
              <a:gd name="connsiteX239" fmla="*/ 8823769 w 35242500"/>
              <a:gd name="connsiteY239" fmla="*/ 1836474 h 4870450"/>
              <a:gd name="connsiteX240" fmla="*/ 8689166 w 35242500"/>
              <a:gd name="connsiteY240" fmla="*/ 1980222 h 4870450"/>
              <a:gd name="connsiteX241" fmla="*/ 8582493 w 35242500"/>
              <a:gd name="connsiteY241" fmla="*/ 2076000 h 4870450"/>
              <a:gd name="connsiteX242" fmla="*/ 8322432 w 35242500"/>
              <a:gd name="connsiteY242" fmla="*/ 2271078 h 4870450"/>
              <a:gd name="connsiteX243" fmla="*/ 8228298 w 35242500"/>
              <a:gd name="connsiteY243" fmla="*/ 2343806 h 4870450"/>
              <a:gd name="connsiteX244" fmla="*/ 8227750 w 35242500"/>
              <a:gd name="connsiteY244" fmla="*/ 2532716 h 4870450"/>
              <a:gd name="connsiteX245" fmla="*/ 8392657 w 35242500"/>
              <a:gd name="connsiteY245" fmla="*/ 2685715 h 4870450"/>
              <a:gd name="connsiteX246" fmla="*/ 8468858 w 35242500"/>
              <a:gd name="connsiteY246" fmla="*/ 2742866 h 4870450"/>
              <a:gd name="connsiteX247" fmla="*/ 8687711 w 35242500"/>
              <a:gd name="connsiteY247" fmla="*/ 2893101 h 4870450"/>
              <a:gd name="connsiteX248" fmla="*/ 8781528 w 35242500"/>
              <a:gd name="connsiteY248" fmla="*/ 3012820 h 4870450"/>
              <a:gd name="connsiteX249" fmla="*/ 9034268 w 35242500"/>
              <a:gd name="connsiteY249" fmla="*/ 3147638 h 4870450"/>
              <a:gd name="connsiteX250" fmla="*/ 9232900 w 35242500"/>
              <a:gd name="connsiteY250" fmla="*/ 3302136 h 4870450"/>
              <a:gd name="connsiteX251" fmla="*/ 9460632 w 35242500"/>
              <a:gd name="connsiteY251" fmla="*/ 3478625 h 4870450"/>
              <a:gd name="connsiteX252" fmla="*/ 9644057 w 35242500"/>
              <a:gd name="connsiteY252" fmla="*/ 3627424 h 4870450"/>
              <a:gd name="connsiteX253" fmla="*/ 9825072 w 35242500"/>
              <a:gd name="connsiteY253" fmla="*/ 3792362 h 4870450"/>
              <a:gd name="connsiteX254" fmla="*/ 9922844 w 35242500"/>
              <a:gd name="connsiteY254" fmla="*/ 3896214 h 4870450"/>
              <a:gd name="connsiteX255" fmla="*/ 10128203 w 35242500"/>
              <a:gd name="connsiteY255" fmla="*/ 4161210 h 4870450"/>
              <a:gd name="connsiteX256" fmla="*/ 10036738 w 35242500"/>
              <a:gd name="connsiteY256" fmla="*/ 4401355 h 4870450"/>
              <a:gd name="connsiteX257" fmla="*/ 9807409 w 35242500"/>
              <a:gd name="connsiteY257" fmla="*/ 4814450 h 4870450"/>
              <a:gd name="connsiteX258" fmla="*/ 9801097 w 35242500"/>
              <a:gd name="connsiteY258" fmla="*/ 4870450 h 4870450"/>
              <a:gd name="connsiteX259" fmla="*/ 9055099 w 35242500"/>
              <a:gd name="connsiteY259" fmla="*/ 4870450 h 4870450"/>
              <a:gd name="connsiteX260" fmla="*/ 9055099 w 35242500"/>
              <a:gd name="connsiteY260" fmla="*/ 4819073 h 4870450"/>
              <a:gd name="connsiteX261" fmla="*/ 8832876 w 35242500"/>
              <a:gd name="connsiteY261" fmla="*/ 4656762 h 4870450"/>
              <a:gd name="connsiteX262" fmla="*/ 8755369 w 35242500"/>
              <a:gd name="connsiteY262" fmla="*/ 4572477 h 4870450"/>
              <a:gd name="connsiteX263" fmla="*/ 8568069 w 35242500"/>
              <a:gd name="connsiteY263" fmla="*/ 4419195 h 4870450"/>
              <a:gd name="connsiteX264" fmla="*/ 8343144 w 35242500"/>
              <a:gd name="connsiteY264" fmla="*/ 4266218 h 4870450"/>
              <a:gd name="connsiteX265" fmla="*/ 8110437 w 35242500"/>
              <a:gd name="connsiteY265" fmla="*/ 4089376 h 4870450"/>
              <a:gd name="connsiteX266" fmla="*/ 7967298 w 35242500"/>
              <a:gd name="connsiteY266" fmla="*/ 3957627 h 4870450"/>
              <a:gd name="connsiteX267" fmla="*/ 7798861 w 35242500"/>
              <a:gd name="connsiteY267" fmla="*/ 3815640 h 4870450"/>
              <a:gd name="connsiteX268" fmla="*/ 7632794 w 35242500"/>
              <a:gd name="connsiteY268" fmla="*/ 3675464 h 4870450"/>
              <a:gd name="connsiteX269" fmla="*/ 7573056 w 35242500"/>
              <a:gd name="connsiteY269" fmla="*/ 3590495 h 4870450"/>
              <a:gd name="connsiteX270" fmla="*/ 7371510 w 35242500"/>
              <a:gd name="connsiteY270" fmla="*/ 3516225 h 4870450"/>
              <a:gd name="connsiteX271" fmla="*/ 7302680 w 35242500"/>
              <a:gd name="connsiteY271" fmla="*/ 3440130 h 4870450"/>
              <a:gd name="connsiteX272" fmla="*/ 7137401 w 35242500"/>
              <a:gd name="connsiteY272" fmla="*/ 3289129 h 4870450"/>
              <a:gd name="connsiteX273" fmla="*/ 6870320 w 35242500"/>
              <a:gd name="connsiteY273" fmla="*/ 3106054 h 4870450"/>
              <a:gd name="connsiteX274" fmla="*/ 6659341 w 35242500"/>
              <a:gd name="connsiteY274" fmla="*/ 2944641 h 4870450"/>
              <a:gd name="connsiteX275" fmla="*/ 6507370 w 35242500"/>
              <a:gd name="connsiteY275" fmla="*/ 2799399 h 4870450"/>
              <a:gd name="connsiteX276" fmla="*/ 6306874 w 35242500"/>
              <a:gd name="connsiteY276" fmla="*/ 2638380 h 4870450"/>
              <a:gd name="connsiteX277" fmla="*/ 6191249 w 35242500"/>
              <a:gd name="connsiteY277" fmla="*/ 2425700 h 4870450"/>
              <a:gd name="connsiteX278" fmla="*/ 6415947 w 35242500"/>
              <a:gd name="connsiteY278" fmla="*/ 2176487 h 4870450"/>
              <a:gd name="connsiteX279" fmla="*/ 6507370 w 35242500"/>
              <a:gd name="connsiteY279" fmla="*/ 2077401 h 4870450"/>
              <a:gd name="connsiteX280" fmla="*/ 6661151 w 35242500"/>
              <a:gd name="connsiteY280" fmla="*/ 1910530 h 4870450"/>
              <a:gd name="connsiteX281" fmla="*/ 6800849 w 35242500"/>
              <a:gd name="connsiteY281" fmla="*/ 1816264 h 4870450"/>
              <a:gd name="connsiteX282" fmla="*/ 7102294 w 35242500"/>
              <a:gd name="connsiteY282" fmla="*/ 1584300 h 4870450"/>
              <a:gd name="connsiteX283" fmla="*/ 7283450 w 35242500"/>
              <a:gd name="connsiteY283" fmla="*/ 1432680 h 4870450"/>
              <a:gd name="connsiteX284" fmla="*/ 7404100 w 35242500"/>
              <a:gd name="connsiteY284" fmla="*/ 1333129 h 4870450"/>
              <a:gd name="connsiteX285" fmla="*/ 7519708 w 35242500"/>
              <a:gd name="connsiteY285" fmla="*/ 1306605 h 4870450"/>
              <a:gd name="connsiteX286" fmla="*/ 7644318 w 35242500"/>
              <a:gd name="connsiteY286" fmla="*/ 1186502 h 4870450"/>
              <a:gd name="connsiteX287" fmla="*/ 7800439 w 35242500"/>
              <a:gd name="connsiteY287" fmla="*/ 1060673 h 4870450"/>
              <a:gd name="connsiteX288" fmla="*/ 7911734 w 35242500"/>
              <a:gd name="connsiteY288" fmla="*/ 987255 h 4870450"/>
              <a:gd name="connsiteX289" fmla="*/ 8126311 w 35242500"/>
              <a:gd name="connsiteY289" fmla="*/ 767699 h 4870450"/>
              <a:gd name="connsiteX290" fmla="*/ 8272655 w 35242500"/>
              <a:gd name="connsiteY290" fmla="*/ 672449 h 4870450"/>
              <a:gd name="connsiteX291" fmla="*/ 8571199 w 35242500"/>
              <a:gd name="connsiteY291" fmla="*/ 452117 h 4870450"/>
              <a:gd name="connsiteX292" fmla="*/ 8749090 w 35242500"/>
              <a:gd name="connsiteY292" fmla="*/ 297454 h 4870450"/>
              <a:gd name="connsiteX293" fmla="*/ 8782240 w 35242500"/>
              <a:gd name="connsiteY293" fmla="*/ 215900 h 4870450"/>
              <a:gd name="connsiteX294" fmla="*/ 8890094 w 35242500"/>
              <a:gd name="connsiteY294" fmla="*/ 181209 h 4870450"/>
              <a:gd name="connsiteX295" fmla="*/ 9055099 w 35242500"/>
              <a:gd name="connsiteY295" fmla="*/ 55743 h 4870450"/>
              <a:gd name="connsiteX296" fmla="*/ 2730501 w 35242500"/>
              <a:gd name="connsiteY296" fmla="*/ 6350 h 4870450"/>
              <a:gd name="connsiteX297" fmla="*/ 3441701 w 35242500"/>
              <a:gd name="connsiteY297" fmla="*/ 6350 h 4870450"/>
              <a:gd name="connsiteX298" fmla="*/ 3441701 w 35242500"/>
              <a:gd name="connsiteY298" fmla="*/ 49417 h 4870450"/>
              <a:gd name="connsiteX299" fmla="*/ 3490114 w 35242500"/>
              <a:gd name="connsiteY299" fmla="*/ 151070 h 4870450"/>
              <a:gd name="connsiteX300" fmla="*/ 3548516 w 35242500"/>
              <a:gd name="connsiteY300" fmla="*/ 269928 h 4870450"/>
              <a:gd name="connsiteX301" fmla="*/ 3590386 w 35242500"/>
              <a:gd name="connsiteY301" fmla="*/ 391040 h 4870450"/>
              <a:gd name="connsiteX302" fmla="*/ 3687556 w 35242500"/>
              <a:gd name="connsiteY302" fmla="*/ 481726 h 4870450"/>
              <a:gd name="connsiteX303" fmla="*/ 3824564 w 35242500"/>
              <a:gd name="connsiteY303" fmla="*/ 646139 h 4870450"/>
              <a:gd name="connsiteX304" fmla="*/ 3823259 w 35242500"/>
              <a:gd name="connsiteY304" fmla="*/ 789861 h 4870450"/>
              <a:gd name="connsiteX305" fmla="*/ 3686639 w 35242500"/>
              <a:gd name="connsiteY305" fmla="*/ 926190 h 4870450"/>
              <a:gd name="connsiteX306" fmla="*/ 3459559 w 35242500"/>
              <a:gd name="connsiteY306" fmla="*/ 1143844 h 4870450"/>
              <a:gd name="connsiteX307" fmla="*/ 3322430 w 35242500"/>
              <a:gd name="connsiteY307" fmla="*/ 1243577 h 4870450"/>
              <a:gd name="connsiteX308" fmla="*/ 3100258 w 35242500"/>
              <a:gd name="connsiteY308" fmla="*/ 1415215 h 4870450"/>
              <a:gd name="connsiteX309" fmla="*/ 2892247 w 35242500"/>
              <a:gd name="connsiteY309" fmla="*/ 1560054 h 4870450"/>
              <a:gd name="connsiteX310" fmla="*/ 2694197 w 35242500"/>
              <a:gd name="connsiteY310" fmla="*/ 1710124 h 4870450"/>
              <a:gd name="connsiteX311" fmla="*/ 2607071 w 35242500"/>
              <a:gd name="connsiteY311" fmla="*/ 1794581 h 4870450"/>
              <a:gd name="connsiteX312" fmla="*/ 2348833 w 35242500"/>
              <a:gd name="connsiteY312" fmla="*/ 1966277 h 4870450"/>
              <a:gd name="connsiteX313" fmla="*/ 2272632 w 35242500"/>
              <a:gd name="connsiteY313" fmla="*/ 2053758 h 4870450"/>
              <a:gd name="connsiteX314" fmla="*/ 2046601 w 35242500"/>
              <a:gd name="connsiteY314" fmla="*/ 2205488 h 4870450"/>
              <a:gd name="connsiteX315" fmla="*/ 1909128 w 35242500"/>
              <a:gd name="connsiteY315" fmla="*/ 2318118 h 4870450"/>
              <a:gd name="connsiteX316" fmla="*/ 1822451 w 35242500"/>
              <a:gd name="connsiteY316" fmla="*/ 2425835 h 4870450"/>
              <a:gd name="connsiteX317" fmla="*/ 1906741 w 35242500"/>
              <a:gd name="connsiteY317" fmla="*/ 2533417 h 4870450"/>
              <a:gd name="connsiteX318" fmla="*/ 2048190 w 35242500"/>
              <a:gd name="connsiteY318" fmla="*/ 2661648 h 4870450"/>
              <a:gd name="connsiteX319" fmla="*/ 2167100 w 35242500"/>
              <a:gd name="connsiteY319" fmla="*/ 2753863 h 4870450"/>
              <a:gd name="connsiteX320" fmla="*/ 2350845 w 35242500"/>
              <a:gd name="connsiteY320" fmla="*/ 2889250 h 4870450"/>
              <a:gd name="connsiteX321" fmla="*/ 2541047 w 35242500"/>
              <a:gd name="connsiteY321" fmla="*/ 3047323 h 4870450"/>
              <a:gd name="connsiteX322" fmla="*/ 2663826 w 35242500"/>
              <a:gd name="connsiteY322" fmla="*/ 3113305 h 4870450"/>
              <a:gd name="connsiteX323" fmla="*/ 2705101 w 35242500"/>
              <a:gd name="connsiteY323" fmla="*/ 3177253 h 4870450"/>
              <a:gd name="connsiteX324" fmla="*/ 2864623 w 35242500"/>
              <a:gd name="connsiteY324" fmla="*/ 3307665 h 4870450"/>
              <a:gd name="connsiteX325" fmla="*/ 3107437 w 35242500"/>
              <a:gd name="connsiteY325" fmla="*/ 3469812 h 4870450"/>
              <a:gd name="connsiteX326" fmla="*/ 3316654 w 35242500"/>
              <a:gd name="connsiteY326" fmla="*/ 3627365 h 4870450"/>
              <a:gd name="connsiteX327" fmla="*/ 3491955 w 35242500"/>
              <a:gd name="connsiteY327" fmla="*/ 3781398 h 4870450"/>
              <a:gd name="connsiteX328" fmla="*/ 3686639 w 35242500"/>
              <a:gd name="connsiteY328" fmla="*/ 3937910 h 4870450"/>
              <a:gd name="connsiteX329" fmla="*/ 3823259 w 35242500"/>
              <a:gd name="connsiteY329" fmla="*/ 4086940 h 4870450"/>
              <a:gd name="connsiteX330" fmla="*/ 3824564 w 35242500"/>
              <a:gd name="connsiteY330" fmla="*/ 4230661 h 4870450"/>
              <a:gd name="connsiteX331" fmla="*/ 3683000 w 35242500"/>
              <a:gd name="connsiteY331" fmla="*/ 4375286 h 4870450"/>
              <a:gd name="connsiteX332" fmla="*/ 3548948 w 35242500"/>
              <a:gd name="connsiteY332" fmla="*/ 4565650 h 4870450"/>
              <a:gd name="connsiteX333" fmla="*/ 3466439 w 35242500"/>
              <a:gd name="connsiteY333" fmla="*/ 4730750 h 4870450"/>
              <a:gd name="connsiteX334" fmla="*/ 3441701 w 35242500"/>
              <a:gd name="connsiteY334" fmla="*/ 4837865 h 4870450"/>
              <a:gd name="connsiteX335" fmla="*/ 3441701 w 35242500"/>
              <a:gd name="connsiteY335" fmla="*/ 4870450 h 4870450"/>
              <a:gd name="connsiteX336" fmla="*/ 2730501 w 35242500"/>
              <a:gd name="connsiteY336" fmla="*/ 4870450 h 4870450"/>
              <a:gd name="connsiteX337" fmla="*/ 2730501 w 35242500"/>
              <a:gd name="connsiteY337" fmla="*/ 4821864 h 4870450"/>
              <a:gd name="connsiteX338" fmla="*/ 2524175 w 35242500"/>
              <a:gd name="connsiteY338" fmla="*/ 4673838 h 4870450"/>
              <a:gd name="connsiteX339" fmla="*/ 2417614 w 35242500"/>
              <a:gd name="connsiteY339" fmla="*/ 4587399 h 4870450"/>
              <a:gd name="connsiteX340" fmla="*/ 2179987 w 35242500"/>
              <a:gd name="connsiteY340" fmla="*/ 4404387 h 4870450"/>
              <a:gd name="connsiteX341" fmla="*/ 2008536 w 35242500"/>
              <a:gd name="connsiteY341" fmla="*/ 4282044 h 4870450"/>
              <a:gd name="connsiteX342" fmla="*/ 1788165 w 35242500"/>
              <a:gd name="connsiteY342" fmla="*/ 4089650 h 4870450"/>
              <a:gd name="connsiteX343" fmla="*/ 1632385 w 35242500"/>
              <a:gd name="connsiteY343" fmla="*/ 3949700 h 4870450"/>
              <a:gd name="connsiteX344" fmla="*/ 1490590 w 35242500"/>
              <a:gd name="connsiteY344" fmla="*/ 3827568 h 4870450"/>
              <a:gd name="connsiteX345" fmla="*/ 1299750 w 35242500"/>
              <a:gd name="connsiteY345" fmla="*/ 3680962 h 4870450"/>
              <a:gd name="connsiteX346" fmla="*/ 1079501 w 35242500"/>
              <a:gd name="connsiteY346" fmla="*/ 3536061 h 4870450"/>
              <a:gd name="connsiteX347" fmla="*/ 965200 w 35242500"/>
              <a:gd name="connsiteY347" fmla="*/ 3457011 h 4870450"/>
              <a:gd name="connsiteX348" fmla="*/ 703267 w 35242500"/>
              <a:gd name="connsiteY348" fmla="*/ 3245539 h 4870450"/>
              <a:gd name="connsiteX349" fmla="*/ 523935 w 35242500"/>
              <a:gd name="connsiteY349" fmla="*/ 3092393 h 4870450"/>
              <a:gd name="connsiteX350" fmla="*/ 340286 w 35242500"/>
              <a:gd name="connsiteY350" fmla="*/ 2950140 h 4870450"/>
              <a:gd name="connsiteX351" fmla="*/ 220470 w 35242500"/>
              <a:gd name="connsiteY351" fmla="*/ 2873729 h 4870450"/>
              <a:gd name="connsiteX352" fmla="*/ 190500 w 35242500"/>
              <a:gd name="connsiteY352" fmla="*/ 2807857 h 4870450"/>
              <a:gd name="connsiteX353" fmla="*/ 147725 w 35242500"/>
              <a:gd name="connsiteY353" fmla="*/ 2744104 h 4870450"/>
              <a:gd name="connsiteX354" fmla="*/ 52476 w 35242500"/>
              <a:gd name="connsiteY354" fmla="*/ 2698750 h 4870450"/>
              <a:gd name="connsiteX355" fmla="*/ 0 w 35242500"/>
              <a:gd name="connsiteY355" fmla="*/ 2698750 h 4870450"/>
              <a:gd name="connsiteX356" fmla="*/ 0 w 35242500"/>
              <a:gd name="connsiteY356" fmla="*/ 2178050 h 4870450"/>
              <a:gd name="connsiteX357" fmla="*/ 52476 w 35242500"/>
              <a:gd name="connsiteY357" fmla="*/ 2178050 h 4870450"/>
              <a:gd name="connsiteX358" fmla="*/ 147725 w 35242500"/>
              <a:gd name="connsiteY358" fmla="*/ 2132696 h 4870450"/>
              <a:gd name="connsiteX359" fmla="*/ 190500 w 35242500"/>
              <a:gd name="connsiteY359" fmla="*/ 2065739 h 4870450"/>
              <a:gd name="connsiteX360" fmla="*/ 346174 w 35242500"/>
              <a:gd name="connsiteY360" fmla="*/ 1916870 h 4870450"/>
              <a:gd name="connsiteX361" fmla="*/ 533401 w 35242500"/>
              <a:gd name="connsiteY361" fmla="*/ 1781390 h 4870450"/>
              <a:gd name="connsiteX362" fmla="*/ 705221 w 35242500"/>
              <a:gd name="connsiteY362" fmla="*/ 1627204 h 4870450"/>
              <a:gd name="connsiteX363" fmla="*/ 850449 w 35242500"/>
              <a:gd name="connsiteY363" fmla="*/ 1528380 h 4870450"/>
              <a:gd name="connsiteX364" fmla="*/ 1125683 w 35242500"/>
              <a:gd name="connsiteY364" fmla="*/ 1320632 h 4870450"/>
              <a:gd name="connsiteX365" fmla="*/ 1322278 w 35242500"/>
              <a:gd name="connsiteY365" fmla="*/ 1168019 h 4870450"/>
              <a:gd name="connsiteX366" fmla="*/ 1466851 w 35242500"/>
              <a:gd name="connsiteY366" fmla="*/ 1041613 h 4870450"/>
              <a:gd name="connsiteX367" fmla="*/ 1572899 w 35242500"/>
              <a:gd name="connsiteY367" fmla="*/ 992683 h 4870450"/>
              <a:gd name="connsiteX368" fmla="*/ 1697589 w 35242500"/>
              <a:gd name="connsiteY368" fmla="*/ 816377 h 4870450"/>
              <a:gd name="connsiteX369" fmla="*/ 1799585 w 35242500"/>
              <a:gd name="connsiteY369" fmla="*/ 768417 h 4870450"/>
              <a:gd name="connsiteX370" fmla="*/ 1930038 w 35242500"/>
              <a:gd name="connsiteY370" fmla="*/ 681531 h 4870450"/>
              <a:gd name="connsiteX371" fmla="*/ 2192962 w 35242500"/>
              <a:gd name="connsiteY371" fmla="*/ 454860 h 4870450"/>
              <a:gd name="connsiteX372" fmla="*/ 2339862 w 35242500"/>
              <a:gd name="connsiteY372" fmla="*/ 369119 h 4870450"/>
              <a:gd name="connsiteX373" fmla="*/ 2425637 w 35242500"/>
              <a:gd name="connsiteY373" fmla="*/ 279487 h 4870450"/>
              <a:gd name="connsiteX374" fmla="*/ 2616201 w 35242500"/>
              <a:gd name="connsiteY374" fmla="*/ 156471 h 4870450"/>
              <a:gd name="connsiteX375" fmla="*/ 2730501 w 35242500"/>
              <a:gd name="connsiteY375" fmla="*/ 54936 h 4870450"/>
              <a:gd name="connsiteX376" fmla="*/ 28708348 w 35242500"/>
              <a:gd name="connsiteY376" fmla="*/ 0 h 4870450"/>
              <a:gd name="connsiteX377" fmla="*/ 28722528 w 35242500"/>
              <a:gd name="connsiteY377" fmla="*/ 70480 h 4870450"/>
              <a:gd name="connsiteX378" fmla="*/ 28744682 w 35242500"/>
              <a:gd name="connsiteY378" fmla="*/ 159380 h 4870450"/>
              <a:gd name="connsiteX379" fmla="*/ 28784892 w 35242500"/>
              <a:gd name="connsiteY379" fmla="*/ 255839 h 4870450"/>
              <a:gd name="connsiteX380" fmla="*/ 28938088 w 35242500"/>
              <a:gd name="connsiteY380" fmla="*/ 459318 h 4870450"/>
              <a:gd name="connsiteX381" fmla="*/ 29037888 w 35242500"/>
              <a:gd name="connsiteY381" fmla="*/ 622085 h 4870450"/>
              <a:gd name="connsiteX382" fmla="*/ 29010956 w 35242500"/>
              <a:gd name="connsiteY382" fmla="*/ 897771 h 4870450"/>
              <a:gd name="connsiteX383" fmla="*/ 28906456 w 35242500"/>
              <a:gd name="connsiteY383" fmla="*/ 952020 h 4870450"/>
              <a:gd name="connsiteX384" fmla="*/ 28728038 w 35242500"/>
              <a:gd name="connsiteY384" fmla="*/ 1103478 h 4870450"/>
              <a:gd name="connsiteX385" fmla="*/ 28643556 w 35242500"/>
              <a:gd name="connsiteY385" fmla="*/ 1196475 h 4870450"/>
              <a:gd name="connsiteX386" fmla="*/ 28326782 w 35242500"/>
              <a:gd name="connsiteY386" fmla="*/ 1436733 h 4870450"/>
              <a:gd name="connsiteX387" fmla="*/ 28149352 w 35242500"/>
              <a:gd name="connsiteY387" fmla="*/ 1553930 h 4870450"/>
              <a:gd name="connsiteX388" fmla="*/ 27904330 w 35242500"/>
              <a:gd name="connsiteY388" fmla="*/ 1767302 h 4870450"/>
              <a:gd name="connsiteX389" fmla="*/ 27818710 w 35242500"/>
              <a:gd name="connsiteY389" fmla="*/ 1815135 h 4870450"/>
              <a:gd name="connsiteX390" fmla="*/ 27698700 w 35242500"/>
              <a:gd name="connsiteY390" fmla="*/ 1844920 h 4870450"/>
              <a:gd name="connsiteX391" fmla="*/ 27597100 w 35242500"/>
              <a:gd name="connsiteY391" fmla="*/ 1952289 h 4870450"/>
              <a:gd name="connsiteX392" fmla="*/ 27550912 w 35242500"/>
              <a:gd name="connsiteY392" fmla="*/ 2051353 h 4870450"/>
              <a:gd name="connsiteX393" fmla="*/ 27442964 w 35242500"/>
              <a:gd name="connsiteY393" fmla="*/ 2093613 h 4870450"/>
              <a:gd name="connsiteX394" fmla="*/ 27279600 w 35242500"/>
              <a:gd name="connsiteY394" fmla="*/ 2200196 h 4870450"/>
              <a:gd name="connsiteX395" fmla="*/ 27152600 w 35242500"/>
              <a:gd name="connsiteY395" fmla="*/ 2317010 h 4870450"/>
              <a:gd name="connsiteX396" fmla="*/ 27051000 w 35242500"/>
              <a:gd name="connsiteY396" fmla="*/ 2440422 h 4870450"/>
              <a:gd name="connsiteX397" fmla="*/ 27096196 w 35242500"/>
              <a:gd name="connsiteY397" fmla="*/ 2502522 h 4870450"/>
              <a:gd name="connsiteX398" fmla="*/ 27285640 w 35242500"/>
              <a:gd name="connsiteY398" fmla="*/ 2660111 h 4870450"/>
              <a:gd name="connsiteX399" fmla="*/ 27446912 w 35242500"/>
              <a:gd name="connsiteY399" fmla="*/ 2775839 h 4870450"/>
              <a:gd name="connsiteX400" fmla="*/ 27556192 w 35242500"/>
              <a:gd name="connsiteY400" fmla="*/ 2817666 h 4870450"/>
              <a:gd name="connsiteX401" fmla="*/ 27607526 w 35242500"/>
              <a:gd name="connsiteY401" fmla="*/ 2907428 h 4870450"/>
              <a:gd name="connsiteX402" fmla="*/ 27776156 w 35242500"/>
              <a:gd name="connsiteY402" fmla="*/ 3036489 h 4870450"/>
              <a:gd name="connsiteX403" fmla="*/ 27933672 w 35242500"/>
              <a:gd name="connsiteY403" fmla="*/ 3130594 h 4870450"/>
              <a:gd name="connsiteX404" fmla="*/ 28163300 w 35242500"/>
              <a:gd name="connsiteY404" fmla="*/ 3321553 h 4870450"/>
              <a:gd name="connsiteX405" fmla="*/ 28329564 w 35242500"/>
              <a:gd name="connsiteY405" fmla="*/ 3430301 h 4870450"/>
              <a:gd name="connsiteX406" fmla="*/ 28520748 w 35242500"/>
              <a:gd name="connsiteY406" fmla="*/ 3612998 h 4870450"/>
              <a:gd name="connsiteX407" fmla="*/ 28630300 w 35242500"/>
              <a:gd name="connsiteY407" fmla="*/ 3661277 h 4870450"/>
              <a:gd name="connsiteX408" fmla="*/ 28727266 w 35242500"/>
              <a:gd name="connsiteY408" fmla="*/ 3771605 h 4870450"/>
              <a:gd name="connsiteX409" fmla="*/ 28899300 w 35242500"/>
              <a:gd name="connsiteY409" fmla="*/ 3923885 h 4870450"/>
              <a:gd name="connsiteX410" fmla="*/ 29038004 w 35242500"/>
              <a:gd name="connsiteY410" fmla="*/ 4076485 h 4870450"/>
              <a:gd name="connsiteX411" fmla="*/ 29037908 w 35242500"/>
              <a:gd name="connsiteY411" fmla="*/ 4241585 h 4870450"/>
              <a:gd name="connsiteX412" fmla="*/ 28938088 w 35242500"/>
              <a:gd name="connsiteY412" fmla="*/ 4417482 h 4870450"/>
              <a:gd name="connsiteX413" fmla="*/ 28727400 w 35242500"/>
              <a:gd name="connsiteY413" fmla="*/ 4818394 h 4870450"/>
              <a:gd name="connsiteX414" fmla="*/ 28727400 w 35242500"/>
              <a:gd name="connsiteY414" fmla="*/ 4870450 h 4870450"/>
              <a:gd name="connsiteX415" fmla="*/ 27965400 w 35242500"/>
              <a:gd name="connsiteY415" fmla="*/ 4870450 h 4870450"/>
              <a:gd name="connsiteX416" fmla="*/ 27965400 w 35242500"/>
              <a:gd name="connsiteY416" fmla="*/ 4825165 h 4870450"/>
              <a:gd name="connsiteX417" fmla="*/ 27951676 w 35242500"/>
              <a:gd name="connsiteY417" fmla="*/ 4754235 h 4870450"/>
              <a:gd name="connsiteX418" fmla="*/ 27796496 w 35242500"/>
              <a:gd name="connsiteY418" fmla="*/ 4673879 h 4870450"/>
              <a:gd name="connsiteX419" fmla="*/ 27660572 w 35242500"/>
              <a:gd name="connsiteY419" fmla="*/ 4565595 h 4870450"/>
              <a:gd name="connsiteX420" fmla="*/ 27476048 w 35242500"/>
              <a:gd name="connsiteY420" fmla="*/ 4419478 h 4870450"/>
              <a:gd name="connsiteX421" fmla="*/ 27258420 w 35242500"/>
              <a:gd name="connsiteY421" fmla="*/ 4274269 h 4870450"/>
              <a:gd name="connsiteX422" fmla="*/ 27042868 w 35242500"/>
              <a:gd name="connsiteY422" fmla="*/ 4100680 h 4870450"/>
              <a:gd name="connsiteX423" fmla="*/ 26866848 w 35242500"/>
              <a:gd name="connsiteY423" fmla="*/ 3943350 h 4870450"/>
              <a:gd name="connsiteX424" fmla="*/ 26695400 w 35242500"/>
              <a:gd name="connsiteY424" fmla="*/ 3802978 h 4870450"/>
              <a:gd name="connsiteX425" fmla="*/ 26543212 w 35242500"/>
              <a:gd name="connsiteY425" fmla="*/ 3675731 h 4870450"/>
              <a:gd name="connsiteX426" fmla="*/ 26365028 w 35242500"/>
              <a:gd name="connsiteY426" fmla="*/ 3543258 h 4870450"/>
              <a:gd name="connsiteX427" fmla="*/ 26179804 w 35242500"/>
              <a:gd name="connsiteY427" fmla="*/ 3393474 h 4870450"/>
              <a:gd name="connsiteX428" fmla="*/ 26002428 w 35242500"/>
              <a:gd name="connsiteY428" fmla="*/ 3275401 h 4870450"/>
              <a:gd name="connsiteX429" fmla="*/ 25777516 w 35242500"/>
              <a:gd name="connsiteY429" fmla="*/ 3105422 h 4870450"/>
              <a:gd name="connsiteX430" fmla="*/ 25544410 w 35242500"/>
              <a:gd name="connsiteY430" fmla="*/ 2934749 h 4870450"/>
              <a:gd name="connsiteX431" fmla="*/ 25406308 w 35242500"/>
              <a:gd name="connsiteY431" fmla="*/ 2783920 h 4870450"/>
              <a:gd name="connsiteX432" fmla="*/ 25253204 w 35242500"/>
              <a:gd name="connsiteY432" fmla="*/ 2651956 h 4870450"/>
              <a:gd name="connsiteX433" fmla="*/ 25101548 w 35242500"/>
              <a:gd name="connsiteY433" fmla="*/ 2425700 h 4870450"/>
              <a:gd name="connsiteX434" fmla="*/ 25252918 w 35242500"/>
              <a:gd name="connsiteY434" fmla="*/ 2198961 h 4870450"/>
              <a:gd name="connsiteX435" fmla="*/ 25353488 w 35242500"/>
              <a:gd name="connsiteY435" fmla="*/ 2159000 h 4870450"/>
              <a:gd name="connsiteX436" fmla="*/ 25405318 w 35242500"/>
              <a:gd name="connsiteY436" fmla="*/ 2063750 h 4870450"/>
              <a:gd name="connsiteX437" fmla="*/ 25571816 w 35242500"/>
              <a:gd name="connsiteY437" fmla="*/ 1911350 h 4870450"/>
              <a:gd name="connsiteX438" fmla="*/ 25774648 w 35242500"/>
              <a:gd name="connsiteY438" fmla="*/ 1751118 h 4870450"/>
              <a:gd name="connsiteX439" fmla="*/ 26019242 w 35242500"/>
              <a:gd name="connsiteY439" fmla="*/ 1582723 h 4870450"/>
              <a:gd name="connsiteX440" fmla="*/ 26180436 w 35242500"/>
              <a:gd name="connsiteY440" fmla="*/ 1469752 h 4870450"/>
              <a:gd name="connsiteX441" fmla="*/ 26365028 w 35242500"/>
              <a:gd name="connsiteY441" fmla="*/ 1333542 h 4870450"/>
              <a:gd name="connsiteX442" fmla="*/ 26551278 w 35242500"/>
              <a:gd name="connsiteY442" fmla="*/ 1193215 h 4870450"/>
              <a:gd name="connsiteX443" fmla="*/ 26695400 w 35242500"/>
              <a:gd name="connsiteY443" fmla="*/ 1048455 h 4870450"/>
              <a:gd name="connsiteX444" fmla="*/ 26883452 w 35242500"/>
              <a:gd name="connsiteY444" fmla="*/ 916573 h 4870450"/>
              <a:gd name="connsiteX445" fmla="*/ 27044344 w 35242500"/>
              <a:gd name="connsiteY445" fmla="*/ 753793 h 4870450"/>
              <a:gd name="connsiteX446" fmla="*/ 27247544 w 35242500"/>
              <a:gd name="connsiteY446" fmla="*/ 593519 h 4870450"/>
              <a:gd name="connsiteX447" fmla="*/ 27362148 w 35242500"/>
              <a:gd name="connsiteY447" fmla="*/ 475838 h 4870450"/>
              <a:gd name="connsiteX448" fmla="*/ 27473234 w 35242500"/>
              <a:gd name="connsiteY448" fmla="*/ 444828 h 4870450"/>
              <a:gd name="connsiteX449" fmla="*/ 27601884 w 35242500"/>
              <a:gd name="connsiteY449" fmla="*/ 384709 h 4870450"/>
              <a:gd name="connsiteX450" fmla="*/ 27847584 w 35242500"/>
              <a:gd name="connsiteY450" fmla="*/ 172264 h 4870450"/>
              <a:gd name="connsiteX451" fmla="*/ 27965400 w 35242500"/>
              <a:gd name="connsiteY451" fmla="*/ 54135 h 4870450"/>
              <a:gd name="connsiteX452" fmla="*/ 27965400 w 35242500"/>
              <a:gd name="connsiteY452" fmla="*/ 5972 h 4870450"/>
            </a:gdLst>
            <a:ahLst/>
            <a:cxnLst/>
            <a:rect l="l" t="t" r="r" b="b"/>
            <a:pathLst>
              <a:path w="35242500" h="4870450">
                <a:moveTo>
                  <a:pt x="34289996" y="6350"/>
                </a:moveTo>
                <a:lnTo>
                  <a:pt x="35035760" y="6350"/>
                </a:lnTo>
                <a:lnTo>
                  <a:pt x="35043164" y="68860"/>
                </a:lnTo>
                <a:cubicBezTo>
                  <a:pt x="35057804" y="192476"/>
                  <a:pt x="35134952" y="298450"/>
                  <a:pt x="35210300" y="298450"/>
                </a:cubicBezTo>
                <a:lnTo>
                  <a:pt x="35242500" y="298450"/>
                </a:lnTo>
                <a:lnTo>
                  <a:pt x="35242500" y="984250"/>
                </a:lnTo>
                <a:lnTo>
                  <a:pt x="35210340" y="984250"/>
                </a:lnTo>
                <a:cubicBezTo>
                  <a:pt x="35141548" y="984250"/>
                  <a:pt x="35093500" y="1017725"/>
                  <a:pt x="35043208" y="1100690"/>
                </a:cubicBezTo>
                <a:cubicBezTo>
                  <a:pt x="34998684" y="1174137"/>
                  <a:pt x="34987880" y="1183583"/>
                  <a:pt x="34918456" y="1209767"/>
                </a:cubicBezTo>
                <a:cubicBezTo>
                  <a:pt x="34778012" y="1262737"/>
                  <a:pt x="34758100" y="1277567"/>
                  <a:pt x="34701160" y="1371600"/>
                </a:cubicBezTo>
                <a:cubicBezTo>
                  <a:pt x="34649388" y="1457095"/>
                  <a:pt x="34642624" y="1462932"/>
                  <a:pt x="34524568" y="1524000"/>
                </a:cubicBezTo>
                <a:cubicBezTo>
                  <a:pt x="34411220" y="1582632"/>
                  <a:pt x="34395060" y="1595947"/>
                  <a:pt x="34313796" y="1697700"/>
                </a:cubicBezTo>
                <a:cubicBezTo>
                  <a:pt x="34226348" y="1807206"/>
                  <a:pt x="34225136" y="1808117"/>
                  <a:pt x="34122116" y="1842427"/>
                </a:cubicBezTo>
                <a:cubicBezTo>
                  <a:pt x="34006524" y="1880922"/>
                  <a:pt x="33976244" y="1905139"/>
                  <a:pt x="33930276" y="1995858"/>
                </a:cubicBezTo>
                <a:cubicBezTo>
                  <a:pt x="33906896" y="2041994"/>
                  <a:pt x="33889316" y="2060410"/>
                  <a:pt x="33862572" y="2066782"/>
                </a:cubicBezTo>
                <a:cubicBezTo>
                  <a:pt x="33690980" y="2107669"/>
                  <a:pt x="33683140" y="2112602"/>
                  <a:pt x="33603584" y="2229752"/>
                </a:cubicBezTo>
                <a:cubicBezTo>
                  <a:pt x="33557676" y="2297356"/>
                  <a:pt x="33540208" y="2311702"/>
                  <a:pt x="33458416" y="2348976"/>
                </a:cubicBezTo>
                <a:cubicBezTo>
                  <a:pt x="33313760" y="2414898"/>
                  <a:pt x="33315252" y="2462738"/>
                  <a:pt x="33464148" y="2532598"/>
                </a:cubicBezTo>
                <a:cubicBezTo>
                  <a:pt x="33542248" y="2569241"/>
                  <a:pt x="33561816" y="2585538"/>
                  <a:pt x="33606228" y="2650941"/>
                </a:cubicBezTo>
                <a:cubicBezTo>
                  <a:pt x="33658956" y="2728586"/>
                  <a:pt x="33676396" y="2739547"/>
                  <a:pt x="33804132" y="2775343"/>
                </a:cubicBezTo>
                <a:cubicBezTo>
                  <a:pt x="33858992" y="2790716"/>
                  <a:pt x="33934396" y="2860329"/>
                  <a:pt x="33934396" y="2895600"/>
                </a:cubicBezTo>
                <a:cubicBezTo>
                  <a:pt x="33934396" y="2905591"/>
                  <a:pt x="33952148" y="2933984"/>
                  <a:pt x="33973848" y="2958695"/>
                </a:cubicBezTo>
                <a:cubicBezTo>
                  <a:pt x="34003756" y="2992759"/>
                  <a:pt x="34029092" y="3006890"/>
                  <a:pt x="34078620" y="3017126"/>
                </a:cubicBezTo>
                <a:cubicBezTo>
                  <a:pt x="34182084" y="3038509"/>
                  <a:pt x="34219664" y="3062960"/>
                  <a:pt x="34321536" y="3175173"/>
                </a:cubicBezTo>
                <a:cubicBezTo>
                  <a:pt x="34401380" y="3263117"/>
                  <a:pt x="34435752" y="3290066"/>
                  <a:pt x="34530524" y="3339013"/>
                </a:cubicBezTo>
                <a:cubicBezTo>
                  <a:pt x="34645612" y="3398452"/>
                  <a:pt x="34653296" y="3405490"/>
                  <a:pt x="34725528" y="3517597"/>
                </a:cubicBezTo>
                <a:cubicBezTo>
                  <a:pt x="34757764" y="3567625"/>
                  <a:pt x="34779480" y="3585957"/>
                  <a:pt x="34829748" y="3605574"/>
                </a:cubicBezTo>
                <a:cubicBezTo>
                  <a:pt x="34992372" y="3669037"/>
                  <a:pt x="35007996" y="3680755"/>
                  <a:pt x="35050772" y="3771282"/>
                </a:cubicBezTo>
                <a:cubicBezTo>
                  <a:pt x="35092732" y="3860088"/>
                  <a:pt x="35135444" y="3892550"/>
                  <a:pt x="35210340" y="3892550"/>
                </a:cubicBezTo>
                <a:lnTo>
                  <a:pt x="35242500" y="3892550"/>
                </a:lnTo>
                <a:lnTo>
                  <a:pt x="35242500" y="4578350"/>
                </a:lnTo>
                <a:lnTo>
                  <a:pt x="35210300" y="4578350"/>
                </a:lnTo>
                <a:cubicBezTo>
                  <a:pt x="35134952" y="4578350"/>
                  <a:pt x="35057804" y="4684324"/>
                  <a:pt x="35043164" y="4807940"/>
                </a:cubicBezTo>
                <a:lnTo>
                  <a:pt x="35035760" y="4870450"/>
                </a:lnTo>
                <a:lnTo>
                  <a:pt x="34289996" y="4870450"/>
                </a:lnTo>
                <a:lnTo>
                  <a:pt x="34289996" y="4821363"/>
                </a:lnTo>
                <a:cubicBezTo>
                  <a:pt x="34289996" y="4747242"/>
                  <a:pt x="34254040" y="4711556"/>
                  <a:pt x="34140124" y="4672619"/>
                </a:cubicBezTo>
                <a:cubicBezTo>
                  <a:pt x="34086344" y="4654238"/>
                  <a:pt x="34039132" y="4637127"/>
                  <a:pt x="34035200" y="4634593"/>
                </a:cubicBezTo>
                <a:cubicBezTo>
                  <a:pt x="34031268" y="4632060"/>
                  <a:pt x="34009200" y="4592468"/>
                  <a:pt x="33986160" y="4546611"/>
                </a:cubicBezTo>
                <a:cubicBezTo>
                  <a:pt x="33938104" y="4450980"/>
                  <a:pt x="33904492" y="4426105"/>
                  <a:pt x="33781996" y="4395525"/>
                </a:cubicBezTo>
                <a:cubicBezTo>
                  <a:pt x="33696136" y="4374090"/>
                  <a:pt x="33690996" y="4370019"/>
                  <a:pt x="33577296" y="4233482"/>
                </a:cubicBezTo>
                <a:cubicBezTo>
                  <a:pt x="33548240" y="4198587"/>
                  <a:pt x="33499216" y="4162172"/>
                  <a:pt x="33443948" y="4134432"/>
                </a:cubicBezTo>
                <a:cubicBezTo>
                  <a:pt x="33289332" y="4056828"/>
                  <a:pt x="33276524" y="4047017"/>
                  <a:pt x="33206868" y="3952825"/>
                </a:cubicBezTo>
                <a:cubicBezTo>
                  <a:pt x="33137484" y="3859006"/>
                  <a:pt x="33096296" y="3829594"/>
                  <a:pt x="32974912" y="3787192"/>
                </a:cubicBezTo>
                <a:cubicBezTo>
                  <a:pt x="32930020" y="3771511"/>
                  <a:pt x="32917360" y="3757587"/>
                  <a:pt x="32875440" y="3677813"/>
                </a:cubicBezTo>
                <a:cubicBezTo>
                  <a:pt x="32834852" y="3600569"/>
                  <a:pt x="32818220" y="3581726"/>
                  <a:pt x="32768128" y="3556222"/>
                </a:cubicBezTo>
                <a:cubicBezTo>
                  <a:pt x="32735524" y="3539623"/>
                  <a:pt x="32684188" y="3521935"/>
                  <a:pt x="32654052" y="3516916"/>
                </a:cubicBezTo>
                <a:cubicBezTo>
                  <a:pt x="32610436" y="3509651"/>
                  <a:pt x="32592952" y="3498505"/>
                  <a:pt x="32568328" y="3462272"/>
                </a:cubicBezTo>
                <a:cubicBezTo>
                  <a:pt x="32551316" y="3437237"/>
                  <a:pt x="32537396" y="3409407"/>
                  <a:pt x="32537396" y="3400428"/>
                </a:cubicBezTo>
                <a:cubicBezTo>
                  <a:pt x="32537396" y="3369030"/>
                  <a:pt x="32449648" y="3299247"/>
                  <a:pt x="32382680" y="3277386"/>
                </a:cubicBezTo>
                <a:cubicBezTo>
                  <a:pt x="32345536" y="3265262"/>
                  <a:pt x="32296084" y="3249035"/>
                  <a:pt x="32272792" y="3241329"/>
                </a:cubicBezTo>
                <a:cubicBezTo>
                  <a:pt x="32246788" y="3232727"/>
                  <a:pt x="32205100" y="3197594"/>
                  <a:pt x="32164840" y="3150358"/>
                </a:cubicBezTo>
                <a:cubicBezTo>
                  <a:pt x="32064848" y="3033039"/>
                  <a:pt x="32032308" y="3007439"/>
                  <a:pt x="31912016" y="2951457"/>
                </a:cubicBezTo>
                <a:cubicBezTo>
                  <a:pt x="31795268" y="2897125"/>
                  <a:pt x="31760308" y="2863797"/>
                  <a:pt x="31719000" y="2767463"/>
                </a:cubicBezTo>
                <a:cubicBezTo>
                  <a:pt x="31694680" y="2710741"/>
                  <a:pt x="31622944" y="2655755"/>
                  <a:pt x="31546372" y="2635135"/>
                </a:cubicBezTo>
                <a:cubicBezTo>
                  <a:pt x="31521560" y="2628454"/>
                  <a:pt x="31488924" y="2611496"/>
                  <a:pt x="31473848" y="2597451"/>
                </a:cubicBezTo>
                <a:cubicBezTo>
                  <a:pt x="31441348" y="2567177"/>
                  <a:pt x="31407240" y="2479217"/>
                  <a:pt x="31407240" y="2425700"/>
                </a:cubicBezTo>
                <a:cubicBezTo>
                  <a:pt x="31407240" y="2379890"/>
                  <a:pt x="31436876" y="2313793"/>
                  <a:pt x="31472152" y="2280929"/>
                </a:cubicBezTo>
                <a:cubicBezTo>
                  <a:pt x="31486292" y="2267753"/>
                  <a:pt x="31527448" y="2242226"/>
                  <a:pt x="31563604" y="2224202"/>
                </a:cubicBezTo>
                <a:cubicBezTo>
                  <a:pt x="31687740" y="2162324"/>
                  <a:pt x="31713804" y="2140052"/>
                  <a:pt x="31727460" y="2084155"/>
                </a:cubicBezTo>
                <a:cubicBezTo>
                  <a:pt x="31744044" y="2016290"/>
                  <a:pt x="31775404" y="1989543"/>
                  <a:pt x="31923320" y="1917110"/>
                </a:cubicBezTo>
                <a:cubicBezTo>
                  <a:pt x="32022256" y="1868661"/>
                  <a:pt x="32055636" y="1844757"/>
                  <a:pt x="32097852" y="1792128"/>
                </a:cubicBezTo>
                <a:cubicBezTo>
                  <a:pt x="32148592" y="1728871"/>
                  <a:pt x="32226508" y="1655873"/>
                  <a:pt x="32285932" y="1615920"/>
                </a:cubicBezTo>
                <a:cubicBezTo>
                  <a:pt x="32302004" y="1605117"/>
                  <a:pt x="32345572" y="1592014"/>
                  <a:pt x="32382760" y="1586802"/>
                </a:cubicBezTo>
                <a:cubicBezTo>
                  <a:pt x="32460976" y="1575839"/>
                  <a:pt x="32506196" y="1538491"/>
                  <a:pt x="32549452" y="1449130"/>
                </a:cubicBezTo>
                <a:cubicBezTo>
                  <a:pt x="32584292" y="1377165"/>
                  <a:pt x="32593368" y="1370197"/>
                  <a:pt x="32682464" y="1346989"/>
                </a:cubicBezTo>
                <a:cubicBezTo>
                  <a:pt x="32769380" y="1324352"/>
                  <a:pt x="32802404" y="1297108"/>
                  <a:pt x="32870436" y="1191942"/>
                </a:cubicBezTo>
                <a:cubicBezTo>
                  <a:pt x="32932924" y="1095347"/>
                  <a:pt x="32966796" y="1068611"/>
                  <a:pt x="33067280" y="1036571"/>
                </a:cubicBezTo>
                <a:cubicBezTo>
                  <a:pt x="33141132" y="1013022"/>
                  <a:pt x="33148620" y="1007008"/>
                  <a:pt x="33181580" y="944761"/>
                </a:cubicBezTo>
                <a:cubicBezTo>
                  <a:pt x="33237276" y="839566"/>
                  <a:pt x="33275288" y="804465"/>
                  <a:pt x="33406996" y="736600"/>
                </a:cubicBezTo>
                <a:cubicBezTo>
                  <a:pt x="33526316" y="675116"/>
                  <a:pt x="33556404" y="649525"/>
                  <a:pt x="33667700" y="514884"/>
                </a:cubicBezTo>
                <a:cubicBezTo>
                  <a:pt x="33691520" y="486066"/>
                  <a:pt x="33720064" y="471328"/>
                  <a:pt x="33781996" y="455870"/>
                </a:cubicBezTo>
                <a:cubicBezTo>
                  <a:pt x="33951848" y="413478"/>
                  <a:pt x="33939516" y="421188"/>
                  <a:pt x="33989476" y="326122"/>
                </a:cubicBezTo>
                <a:cubicBezTo>
                  <a:pt x="34043244" y="223799"/>
                  <a:pt x="34071104" y="200724"/>
                  <a:pt x="34152896" y="190760"/>
                </a:cubicBezTo>
                <a:cubicBezTo>
                  <a:pt x="34190508" y="186179"/>
                  <a:pt x="34226976" y="171423"/>
                  <a:pt x="34251320" y="150937"/>
                </a:cubicBezTo>
                <a:cubicBezTo>
                  <a:pt x="34283660" y="123725"/>
                  <a:pt x="34289996" y="109212"/>
                  <a:pt x="34289996" y="62371"/>
                </a:cubicBezTo>
                <a:close/>
                <a:moveTo>
                  <a:pt x="21640800" y="6350"/>
                </a:moveTo>
                <a:lnTo>
                  <a:pt x="22352000" y="6350"/>
                </a:lnTo>
                <a:lnTo>
                  <a:pt x="22352000" y="49417"/>
                </a:lnTo>
                <a:cubicBezTo>
                  <a:pt x="22352000" y="80900"/>
                  <a:pt x="22365572" y="108907"/>
                  <a:pt x="22402454" y="153541"/>
                </a:cubicBezTo>
                <a:cubicBezTo>
                  <a:pt x="22440768" y="199903"/>
                  <a:pt x="22454956" y="230035"/>
                  <a:pt x="22461424" y="278748"/>
                </a:cubicBezTo>
                <a:cubicBezTo>
                  <a:pt x="22474948" y="380631"/>
                  <a:pt x="22526252" y="451588"/>
                  <a:pt x="22616516" y="493261"/>
                </a:cubicBezTo>
                <a:cubicBezTo>
                  <a:pt x="22674546" y="520051"/>
                  <a:pt x="22696644" y="538063"/>
                  <a:pt x="22709444" y="569005"/>
                </a:cubicBezTo>
                <a:cubicBezTo>
                  <a:pt x="22732612" y="625009"/>
                  <a:pt x="22731216" y="788332"/>
                  <a:pt x="22707036" y="850645"/>
                </a:cubicBezTo>
                <a:cubicBezTo>
                  <a:pt x="22689032" y="897049"/>
                  <a:pt x="22679808" y="904001"/>
                  <a:pt x="22594486" y="935496"/>
                </a:cubicBezTo>
                <a:cubicBezTo>
                  <a:pt x="22484682" y="976028"/>
                  <a:pt x="22454284" y="1001881"/>
                  <a:pt x="22407340" y="1094668"/>
                </a:cubicBezTo>
                <a:cubicBezTo>
                  <a:pt x="22383188" y="1142400"/>
                  <a:pt x="22360226" y="1169158"/>
                  <a:pt x="22333562" y="1180639"/>
                </a:cubicBezTo>
                <a:cubicBezTo>
                  <a:pt x="22312272" y="1189808"/>
                  <a:pt x="22263244" y="1216854"/>
                  <a:pt x="22224612" y="1240740"/>
                </a:cubicBezTo>
                <a:cubicBezTo>
                  <a:pt x="22185978" y="1264627"/>
                  <a:pt x="22132528" y="1295270"/>
                  <a:pt x="22105828" y="1308836"/>
                </a:cubicBezTo>
                <a:cubicBezTo>
                  <a:pt x="22079130" y="1322401"/>
                  <a:pt x="22034548" y="1362075"/>
                  <a:pt x="22006752" y="1397000"/>
                </a:cubicBezTo>
                <a:cubicBezTo>
                  <a:pt x="21922140" y="1503326"/>
                  <a:pt x="21875502" y="1538723"/>
                  <a:pt x="21782992" y="1566822"/>
                </a:cubicBezTo>
                <a:cubicBezTo>
                  <a:pt x="21666392" y="1602238"/>
                  <a:pt x="21635152" y="1626414"/>
                  <a:pt x="21608628" y="1701757"/>
                </a:cubicBezTo>
                <a:cubicBezTo>
                  <a:pt x="21585432" y="1767649"/>
                  <a:pt x="21583582" y="1768987"/>
                  <a:pt x="21475700" y="1797957"/>
                </a:cubicBezTo>
                <a:cubicBezTo>
                  <a:pt x="21342482" y="1833731"/>
                  <a:pt x="21315248" y="1855090"/>
                  <a:pt x="21259574" y="1967460"/>
                </a:cubicBezTo>
                <a:cubicBezTo>
                  <a:pt x="21237320" y="2012374"/>
                  <a:pt x="21214148" y="2038616"/>
                  <a:pt x="21183374" y="2053758"/>
                </a:cubicBezTo>
                <a:cubicBezTo>
                  <a:pt x="21061504" y="2113719"/>
                  <a:pt x="21006392" y="2153566"/>
                  <a:pt x="20967856" y="2209575"/>
                </a:cubicBezTo>
                <a:cubicBezTo>
                  <a:pt x="20944190" y="2243971"/>
                  <a:pt x="20894400" y="2290254"/>
                  <a:pt x="20850634" y="2318542"/>
                </a:cubicBezTo>
                <a:cubicBezTo>
                  <a:pt x="20771676" y="2369575"/>
                  <a:pt x="20726400" y="2412935"/>
                  <a:pt x="20726400" y="2437517"/>
                </a:cubicBezTo>
                <a:cubicBezTo>
                  <a:pt x="20726400" y="2465727"/>
                  <a:pt x="20764408" y="2505103"/>
                  <a:pt x="20830542" y="2545413"/>
                </a:cubicBezTo>
                <a:cubicBezTo>
                  <a:pt x="20867562" y="2567975"/>
                  <a:pt x="20920712" y="2615419"/>
                  <a:pt x="20948650" y="2650842"/>
                </a:cubicBezTo>
                <a:cubicBezTo>
                  <a:pt x="20985074" y="2697021"/>
                  <a:pt x="21019218" y="2723828"/>
                  <a:pt x="21069300" y="2745566"/>
                </a:cubicBezTo>
                <a:cubicBezTo>
                  <a:pt x="21215120" y="2808857"/>
                  <a:pt x="21226458" y="2817103"/>
                  <a:pt x="21259574" y="2883940"/>
                </a:cubicBezTo>
                <a:cubicBezTo>
                  <a:pt x="21315032" y="2995875"/>
                  <a:pt x="21329240" y="3007383"/>
                  <a:pt x="21463000" y="3048725"/>
                </a:cubicBezTo>
                <a:cubicBezTo>
                  <a:pt x="21546572" y="3074554"/>
                  <a:pt x="21580456" y="3102812"/>
                  <a:pt x="21616070" y="3176382"/>
                </a:cubicBezTo>
                <a:cubicBezTo>
                  <a:pt x="21650016" y="3246507"/>
                  <a:pt x="21705152" y="3293003"/>
                  <a:pt x="21765202" y="3302143"/>
                </a:cubicBezTo>
                <a:cubicBezTo>
                  <a:pt x="21849668" y="3314998"/>
                  <a:pt x="21919412" y="3360912"/>
                  <a:pt x="22015878" y="3467166"/>
                </a:cubicBezTo>
                <a:cubicBezTo>
                  <a:pt x="22094244" y="3553488"/>
                  <a:pt x="22124892" y="3577356"/>
                  <a:pt x="22202260" y="3612332"/>
                </a:cubicBezTo>
                <a:cubicBezTo>
                  <a:pt x="22327960" y="3669159"/>
                  <a:pt x="22366198" y="3700819"/>
                  <a:pt x="22407340" y="3782132"/>
                </a:cubicBezTo>
                <a:cubicBezTo>
                  <a:pt x="22454594" y="3875530"/>
                  <a:pt x="22486072" y="3902045"/>
                  <a:pt x="22588700" y="3934892"/>
                </a:cubicBezTo>
                <a:cubicBezTo>
                  <a:pt x="22667580" y="3960139"/>
                  <a:pt x="22678724" y="3968022"/>
                  <a:pt x="22706144" y="4017976"/>
                </a:cubicBezTo>
                <a:cubicBezTo>
                  <a:pt x="22746968" y="4092353"/>
                  <a:pt x="22754428" y="4169990"/>
                  <a:pt x="22727304" y="4238230"/>
                </a:cubicBezTo>
                <a:cubicBezTo>
                  <a:pt x="22698618" y="4310397"/>
                  <a:pt x="22676440" y="4333081"/>
                  <a:pt x="22593300" y="4375286"/>
                </a:cubicBezTo>
                <a:cubicBezTo>
                  <a:pt x="22516970" y="4414034"/>
                  <a:pt x="22505476" y="4433433"/>
                  <a:pt x="22470800" y="4582088"/>
                </a:cubicBezTo>
                <a:cubicBezTo>
                  <a:pt x="22458532" y="4634670"/>
                  <a:pt x="22436432" y="4680809"/>
                  <a:pt x="22402340" y="4724994"/>
                </a:cubicBezTo>
                <a:cubicBezTo>
                  <a:pt x="22368092" y="4769389"/>
                  <a:pt x="22352000" y="4803065"/>
                  <a:pt x="22352000" y="4830348"/>
                </a:cubicBezTo>
                <a:lnTo>
                  <a:pt x="22352000" y="4870450"/>
                </a:lnTo>
                <a:lnTo>
                  <a:pt x="21640800" y="4870450"/>
                </a:lnTo>
                <a:lnTo>
                  <a:pt x="21640800" y="4821864"/>
                </a:lnTo>
                <a:cubicBezTo>
                  <a:pt x="21640800" y="4752358"/>
                  <a:pt x="21594264" y="4712280"/>
                  <a:pt x="21485400" y="4688025"/>
                </a:cubicBezTo>
                <a:cubicBezTo>
                  <a:pt x="21379960" y="4664534"/>
                  <a:pt x="21384504" y="4667435"/>
                  <a:pt x="21327516" y="4587227"/>
                </a:cubicBezTo>
                <a:cubicBezTo>
                  <a:pt x="21261654" y="4494532"/>
                  <a:pt x="21246476" y="4482552"/>
                  <a:pt x="21111990" y="4417116"/>
                </a:cubicBezTo>
                <a:cubicBezTo>
                  <a:pt x="20987390" y="4356490"/>
                  <a:pt x="20950864" y="4326274"/>
                  <a:pt x="20861686" y="4210050"/>
                </a:cubicBezTo>
                <a:cubicBezTo>
                  <a:pt x="20810138" y="4142868"/>
                  <a:pt x="20791908" y="4130589"/>
                  <a:pt x="20637652" y="4059122"/>
                </a:cubicBezTo>
                <a:cubicBezTo>
                  <a:pt x="20604992" y="4043990"/>
                  <a:pt x="20581644" y="4017042"/>
                  <a:pt x="20548752" y="3956515"/>
                </a:cubicBezTo>
                <a:cubicBezTo>
                  <a:pt x="20498552" y="3864127"/>
                  <a:pt x="20462672" y="3836741"/>
                  <a:pt x="20365366" y="3816540"/>
                </a:cubicBezTo>
                <a:cubicBezTo>
                  <a:pt x="20288620" y="3800608"/>
                  <a:pt x="20247696" y="3764149"/>
                  <a:pt x="20211336" y="3679311"/>
                </a:cubicBezTo>
                <a:cubicBezTo>
                  <a:pt x="20183678" y="3614775"/>
                  <a:pt x="20123800" y="3570630"/>
                  <a:pt x="20034250" y="3548753"/>
                </a:cubicBezTo>
                <a:cubicBezTo>
                  <a:pt x="19932088" y="3523795"/>
                  <a:pt x="19922554" y="3517768"/>
                  <a:pt x="19858044" y="3437339"/>
                </a:cubicBezTo>
                <a:cubicBezTo>
                  <a:pt x="19786814" y="3348529"/>
                  <a:pt x="19719844" y="3296665"/>
                  <a:pt x="19584892" y="3225800"/>
                </a:cubicBezTo>
                <a:cubicBezTo>
                  <a:pt x="19505880" y="3184310"/>
                  <a:pt x="19480830" y="3163363"/>
                  <a:pt x="19448200" y="3111500"/>
                </a:cubicBezTo>
                <a:cubicBezTo>
                  <a:pt x="19389196" y="3017714"/>
                  <a:pt x="19347596" y="2980766"/>
                  <a:pt x="19277594" y="2959978"/>
                </a:cubicBezTo>
                <a:cubicBezTo>
                  <a:pt x="19176132" y="2929847"/>
                  <a:pt x="19143238" y="2903887"/>
                  <a:pt x="19108538" y="2826564"/>
                </a:cubicBezTo>
                <a:cubicBezTo>
                  <a:pt x="19065088" y="2729748"/>
                  <a:pt x="19039126" y="2705655"/>
                  <a:pt x="18944206" y="2674068"/>
                </a:cubicBezTo>
                <a:cubicBezTo>
                  <a:pt x="18899242" y="2659104"/>
                  <a:pt x="18850924" y="2634248"/>
                  <a:pt x="18836838" y="2618831"/>
                </a:cubicBezTo>
                <a:cubicBezTo>
                  <a:pt x="18787004" y="2564294"/>
                  <a:pt x="18768200" y="2417945"/>
                  <a:pt x="18797332" y="2311400"/>
                </a:cubicBezTo>
                <a:cubicBezTo>
                  <a:pt x="18813192" y="2253406"/>
                  <a:pt x="18830570" y="2240548"/>
                  <a:pt x="18944206" y="2202732"/>
                </a:cubicBezTo>
                <a:cubicBezTo>
                  <a:pt x="19003028" y="2183158"/>
                  <a:pt x="19031332" y="2166082"/>
                  <a:pt x="19045108" y="2141863"/>
                </a:cubicBezTo>
                <a:cubicBezTo>
                  <a:pt x="19134820" y="1984134"/>
                  <a:pt x="19162240" y="1956433"/>
                  <a:pt x="19261268" y="1923478"/>
                </a:cubicBezTo>
                <a:cubicBezTo>
                  <a:pt x="19324248" y="1902520"/>
                  <a:pt x="19349192" y="1886421"/>
                  <a:pt x="19375088" y="1850019"/>
                </a:cubicBezTo>
                <a:cubicBezTo>
                  <a:pt x="19461736" y="1728214"/>
                  <a:pt x="19506516" y="1686022"/>
                  <a:pt x="19627940" y="1611772"/>
                </a:cubicBezTo>
                <a:cubicBezTo>
                  <a:pt x="19724170" y="1552929"/>
                  <a:pt x="19773272" y="1512521"/>
                  <a:pt x="19831050" y="1444621"/>
                </a:cubicBezTo>
                <a:cubicBezTo>
                  <a:pt x="19909386" y="1352562"/>
                  <a:pt x="19922196" y="1345254"/>
                  <a:pt x="20058938" y="1314609"/>
                </a:cubicBezTo>
                <a:cubicBezTo>
                  <a:pt x="20143724" y="1295608"/>
                  <a:pt x="20185990" y="1261869"/>
                  <a:pt x="20222998" y="1183639"/>
                </a:cubicBezTo>
                <a:cubicBezTo>
                  <a:pt x="20277888" y="1067609"/>
                  <a:pt x="20279660" y="1066097"/>
                  <a:pt x="20382038" y="1047938"/>
                </a:cubicBezTo>
                <a:cubicBezTo>
                  <a:pt x="20491424" y="1028535"/>
                  <a:pt x="20512354" y="1010330"/>
                  <a:pt x="20560928" y="892352"/>
                </a:cubicBezTo>
                <a:cubicBezTo>
                  <a:pt x="20596580" y="805760"/>
                  <a:pt x="20624332" y="784263"/>
                  <a:pt x="20735116" y="757423"/>
                </a:cubicBezTo>
                <a:cubicBezTo>
                  <a:pt x="20791232" y="743829"/>
                  <a:pt x="20806276" y="733376"/>
                  <a:pt x="20836716" y="686833"/>
                </a:cubicBezTo>
                <a:cubicBezTo>
                  <a:pt x="20898084" y="593010"/>
                  <a:pt x="20984028" y="521946"/>
                  <a:pt x="21110632" y="460344"/>
                </a:cubicBezTo>
                <a:cubicBezTo>
                  <a:pt x="21203216" y="415296"/>
                  <a:pt x="21237896" y="390988"/>
                  <a:pt x="21263180" y="353421"/>
                </a:cubicBezTo>
                <a:cubicBezTo>
                  <a:pt x="21367248" y="198783"/>
                  <a:pt x="21371996" y="194924"/>
                  <a:pt x="21481268" y="176074"/>
                </a:cubicBezTo>
                <a:cubicBezTo>
                  <a:pt x="21603888" y="154921"/>
                  <a:pt x="21640800" y="126894"/>
                  <a:pt x="21640800" y="54936"/>
                </a:cubicBezTo>
                <a:close/>
                <a:moveTo>
                  <a:pt x="15379700" y="6350"/>
                </a:moveTo>
                <a:lnTo>
                  <a:pt x="16125696" y="6350"/>
                </a:lnTo>
                <a:lnTo>
                  <a:pt x="16131932" y="61677"/>
                </a:lnTo>
                <a:cubicBezTo>
                  <a:pt x="16143288" y="162414"/>
                  <a:pt x="16196132" y="252835"/>
                  <a:pt x="16310848" y="367808"/>
                </a:cubicBezTo>
                <a:cubicBezTo>
                  <a:pt x="16435340" y="492583"/>
                  <a:pt x="16446500" y="520804"/>
                  <a:pt x="16446500" y="710882"/>
                </a:cubicBezTo>
                <a:cubicBezTo>
                  <a:pt x="16446500" y="842148"/>
                  <a:pt x="16427984" y="909374"/>
                  <a:pt x="16385588" y="932065"/>
                </a:cubicBezTo>
                <a:cubicBezTo>
                  <a:pt x="16371860" y="939412"/>
                  <a:pt x="16329942" y="951824"/>
                  <a:pt x="16292436" y="959647"/>
                </a:cubicBezTo>
                <a:cubicBezTo>
                  <a:pt x="16213606" y="976090"/>
                  <a:pt x="16194536" y="993885"/>
                  <a:pt x="16140042" y="1101834"/>
                </a:cubicBezTo>
                <a:cubicBezTo>
                  <a:pt x="16116740" y="1147993"/>
                  <a:pt x="16089018" y="1184650"/>
                  <a:pt x="16073314" y="1190065"/>
                </a:cubicBezTo>
                <a:cubicBezTo>
                  <a:pt x="16058538" y="1195161"/>
                  <a:pt x="16017874" y="1208790"/>
                  <a:pt x="15982948" y="1220353"/>
                </a:cubicBezTo>
                <a:cubicBezTo>
                  <a:pt x="15906284" y="1245735"/>
                  <a:pt x="15867110" y="1279206"/>
                  <a:pt x="15793514" y="1382204"/>
                </a:cubicBezTo>
                <a:cubicBezTo>
                  <a:pt x="15744640" y="1450604"/>
                  <a:pt x="15723382" y="1467723"/>
                  <a:pt x="15625308" y="1517650"/>
                </a:cubicBezTo>
                <a:cubicBezTo>
                  <a:pt x="15533666" y="1564304"/>
                  <a:pt x="15492058" y="1596211"/>
                  <a:pt x="15398748" y="1691385"/>
                </a:cubicBezTo>
                <a:cubicBezTo>
                  <a:pt x="15298290" y="1793853"/>
                  <a:pt x="15273840" y="1811868"/>
                  <a:pt x="15196842" y="1840164"/>
                </a:cubicBezTo>
                <a:cubicBezTo>
                  <a:pt x="15059250" y="1890726"/>
                  <a:pt x="15037212" y="1908210"/>
                  <a:pt x="15009336" y="1988916"/>
                </a:cubicBezTo>
                <a:cubicBezTo>
                  <a:pt x="14989202" y="2047207"/>
                  <a:pt x="14978514" y="2061471"/>
                  <a:pt x="14950444" y="2067506"/>
                </a:cubicBezTo>
                <a:cubicBezTo>
                  <a:pt x="14781248" y="2103882"/>
                  <a:pt x="14765716" y="2113862"/>
                  <a:pt x="14687166" y="2236655"/>
                </a:cubicBezTo>
                <a:cubicBezTo>
                  <a:pt x="14649626" y="2295340"/>
                  <a:pt x="14630008" y="2311986"/>
                  <a:pt x="14562902" y="2342094"/>
                </a:cubicBezTo>
                <a:cubicBezTo>
                  <a:pt x="14399520" y="2415400"/>
                  <a:pt x="14398724" y="2456037"/>
                  <a:pt x="14559152" y="2534188"/>
                </a:cubicBezTo>
                <a:cubicBezTo>
                  <a:pt x="14632120" y="2569735"/>
                  <a:pt x="14653880" y="2588110"/>
                  <a:pt x="14690160" y="2644826"/>
                </a:cubicBezTo>
                <a:cubicBezTo>
                  <a:pt x="14740648" y="2723749"/>
                  <a:pt x="14789194" y="2757264"/>
                  <a:pt x="14870632" y="2769415"/>
                </a:cubicBezTo>
                <a:cubicBezTo>
                  <a:pt x="14942090" y="2780076"/>
                  <a:pt x="14991272" y="2822829"/>
                  <a:pt x="15026628" y="2905014"/>
                </a:cubicBezTo>
                <a:cubicBezTo>
                  <a:pt x="15056226" y="2973817"/>
                  <a:pt x="15084168" y="2992517"/>
                  <a:pt x="15201900" y="3022316"/>
                </a:cubicBezTo>
                <a:cubicBezTo>
                  <a:pt x="15279704" y="3042010"/>
                  <a:pt x="15291018" y="3049918"/>
                  <a:pt x="15398748" y="3159915"/>
                </a:cubicBezTo>
                <a:cubicBezTo>
                  <a:pt x="15488088" y="3251133"/>
                  <a:pt x="15534874" y="3287711"/>
                  <a:pt x="15612988" y="3327410"/>
                </a:cubicBezTo>
                <a:cubicBezTo>
                  <a:pt x="15715268" y="3379389"/>
                  <a:pt x="15744562" y="3406950"/>
                  <a:pt x="15815412" y="3517858"/>
                </a:cubicBezTo>
                <a:cubicBezTo>
                  <a:pt x="15849876" y="3571809"/>
                  <a:pt x="15867364" y="3585646"/>
                  <a:pt x="15932148" y="3610214"/>
                </a:cubicBezTo>
                <a:cubicBezTo>
                  <a:pt x="16066092" y="3661010"/>
                  <a:pt x="16096580" y="3684437"/>
                  <a:pt x="16135948" y="3766805"/>
                </a:cubicBezTo>
                <a:cubicBezTo>
                  <a:pt x="16180822" y="3860692"/>
                  <a:pt x="16197228" y="3875598"/>
                  <a:pt x="16282754" y="3900182"/>
                </a:cubicBezTo>
                <a:cubicBezTo>
                  <a:pt x="16419592" y="3939515"/>
                  <a:pt x="16428404" y="3954602"/>
                  <a:pt x="16440078" y="4169501"/>
                </a:cubicBezTo>
                <a:cubicBezTo>
                  <a:pt x="16449862" y="4349600"/>
                  <a:pt x="16437512" y="4382040"/>
                  <a:pt x="16310848" y="4508991"/>
                </a:cubicBezTo>
                <a:cubicBezTo>
                  <a:pt x="16196132" y="4623965"/>
                  <a:pt x="16143288" y="4714385"/>
                  <a:pt x="16131932" y="4815123"/>
                </a:cubicBezTo>
                <a:lnTo>
                  <a:pt x="16125696" y="4870450"/>
                </a:lnTo>
                <a:lnTo>
                  <a:pt x="15379700" y="4870450"/>
                </a:lnTo>
                <a:lnTo>
                  <a:pt x="15379700" y="4826598"/>
                </a:lnTo>
                <a:cubicBezTo>
                  <a:pt x="15379700" y="4734708"/>
                  <a:pt x="15339876" y="4701125"/>
                  <a:pt x="15170372" y="4650067"/>
                </a:cubicBezTo>
                <a:cubicBezTo>
                  <a:pt x="15125476" y="4636544"/>
                  <a:pt x="15114744" y="4624914"/>
                  <a:pt x="15074900" y="4546600"/>
                </a:cubicBezTo>
                <a:cubicBezTo>
                  <a:pt x="15034722" y="4467634"/>
                  <a:pt x="15023364" y="4455441"/>
                  <a:pt x="14966728" y="4430495"/>
                </a:cubicBezTo>
                <a:cubicBezTo>
                  <a:pt x="14931924" y="4415165"/>
                  <a:pt x="14880874" y="4398726"/>
                  <a:pt x="14853284" y="4393965"/>
                </a:cubicBezTo>
                <a:cubicBezTo>
                  <a:pt x="14802260" y="4385160"/>
                  <a:pt x="14753892" y="4344017"/>
                  <a:pt x="14678500" y="4245302"/>
                </a:cubicBezTo>
                <a:cubicBezTo>
                  <a:pt x="14656412" y="4216376"/>
                  <a:pt x="14597190" y="4174675"/>
                  <a:pt x="14513400" y="4129046"/>
                </a:cubicBezTo>
                <a:cubicBezTo>
                  <a:pt x="14356752" y="4043739"/>
                  <a:pt x="14343688" y="4033085"/>
                  <a:pt x="14285072" y="3942838"/>
                </a:cubicBezTo>
                <a:cubicBezTo>
                  <a:pt x="14226876" y="3853239"/>
                  <a:pt x="14207136" y="3837015"/>
                  <a:pt x="14125856" y="3811973"/>
                </a:cubicBezTo>
                <a:cubicBezTo>
                  <a:pt x="14028800" y="3782070"/>
                  <a:pt x="13997360" y="3755470"/>
                  <a:pt x="13957044" y="3669149"/>
                </a:cubicBezTo>
                <a:cubicBezTo>
                  <a:pt x="13914452" y="3577954"/>
                  <a:pt x="13878254" y="3549340"/>
                  <a:pt x="13766800" y="3518765"/>
                </a:cubicBezTo>
                <a:cubicBezTo>
                  <a:pt x="13721396" y="3506310"/>
                  <a:pt x="13679692" y="3492953"/>
                  <a:pt x="13674126" y="3489083"/>
                </a:cubicBezTo>
                <a:cubicBezTo>
                  <a:pt x="13668556" y="3485212"/>
                  <a:pt x="13649636" y="3451678"/>
                  <a:pt x="13632076" y="3414562"/>
                </a:cubicBezTo>
                <a:cubicBezTo>
                  <a:pt x="13594152" y="3334392"/>
                  <a:pt x="13553568" y="3302638"/>
                  <a:pt x="13456830" y="3277441"/>
                </a:cubicBezTo>
                <a:cubicBezTo>
                  <a:pt x="13373100" y="3255632"/>
                  <a:pt x="13334584" y="3228311"/>
                  <a:pt x="13216428" y="3106909"/>
                </a:cubicBezTo>
                <a:cubicBezTo>
                  <a:pt x="13147170" y="3035748"/>
                  <a:pt x="13105628" y="3006038"/>
                  <a:pt x="13011068" y="2960037"/>
                </a:cubicBezTo>
                <a:cubicBezTo>
                  <a:pt x="12887816" y="2900079"/>
                  <a:pt x="12856904" y="2870594"/>
                  <a:pt x="12809426" y="2767705"/>
                </a:cubicBezTo>
                <a:cubicBezTo>
                  <a:pt x="12783292" y="2711075"/>
                  <a:pt x="12733474" y="2671418"/>
                  <a:pt x="12640120" y="2632935"/>
                </a:cubicBezTo>
                <a:cubicBezTo>
                  <a:pt x="12535240" y="2589701"/>
                  <a:pt x="12509500" y="2551363"/>
                  <a:pt x="12509500" y="2438400"/>
                </a:cubicBezTo>
                <a:cubicBezTo>
                  <a:pt x="12509500" y="2356947"/>
                  <a:pt x="12527276" y="2289650"/>
                  <a:pt x="12555372" y="2264744"/>
                </a:cubicBezTo>
                <a:cubicBezTo>
                  <a:pt x="12568560" y="2253054"/>
                  <a:pt x="12614362" y="2234333"/>
                  <a:pt x="12657156" y="2223143"/>
                </a:cubicBezTo>
                <a:cubicBezTo>
                  <a:pt x="12741564" y="2201072"/>
                  <a:pt x="12741708" y="2200926"/>
                  <a:pt x="12822510" y="2057400"/>
                </a:cubicBezTo>
                <a:lnTo>
                  <a:pt x="12872558" y="1968500"/>
                </a:lnTo>
                <a:lnTo>
                  <a:pt x="13005284" y="1911865"/>
                </a:lnTo>
                <a:cubicBezTo>
                  <a:pt x="13135734" y="1856201"/>
                  <a:pt x="13139862" y="1853129"/>
                  <a:pt x="13246028" y="1732712"/>
                </a:cubicBezTo>
                <a:cubicBezTo>
                  <a:pt x="13358488" y="1605159"/>
                  <a:pt x="13362596" y="1602509"/>
                  <a:pt x="13471672" y="1587166"/>
                </a:cubicBezTo>
                <a:cubicBezTo>
                  <a:pt x="13542284" y="1577234"/>
                  <a:pt x="13553208" y="1567268"/>
                  <a:pt x="13634100" y="1438994"/>
                </a:cubicBezTo>
                <a:cubicBezTo>
                  <a:pt x="13675244" y="1373751"/>
                  <a:pt x="13712096" y="1346531"/>
                  <a:pt x="13785848" y="1326911"/>
                </a:cubicBezTo>
                <a:cubicBezTo>
                  <a:pt x="13914988" y="1292556"/>
                  <a:pt x="13918328" y="1290145"/>
                  <a:pt x="13964856" y="1197756"/>
                </a:cubicBezTo>
                <a:cubicBezTo>
                  <a:pt x="14012004" y="1104133"/>
                  <a:pt x="14041982" y="1076926"/>
                  <a:pt x="14141448" y="1037498"/>
                </a:cubicBezTo>
                <a:cubicBezTo>
                  <a:pt x="14185312" y="1020111"/>
                  <a:pt x="14217976" y="995221"/>
                  <a:pt x="14247070" y="957013"/>
                </a:cubicBezTo>
                <a:cubicBezTo>
                  <a:pt x="14314170" y="868900"/>
                  <a:pt x="14380250" y="813469"/>
                  <a:pt x="14504736" y="740869"/>
                </a:cubicBezTo>
                <a:cubicBezTo>
                  <a:pt x="14578600" y="697792"/>
                  <a:pt x="14640016" y="650637"/>
                  <a:pt x="14673294" y="611449"/>
                </a:cubicBezTo>
                <a:cubicBezTo>
                  <a:pt x="14759344" y="510121"/>
                  <a:pt x="14832708" y="465630"/>
                  <a:pt x="14966164" y="433838"/>
                </a:cubicBezTo>
                <a:cubicBezTo>
                  <a:pt x="15026340" y="419504"/>
                  <a:pt x="15030748" y="415370"/>
                  <a:pt x="15074932" y="331809"/>
                </a:cubicBezTo>
                <a:cubicBezTo>
                  <a:pt x="15127936" y="231568"/>
                  <a:pt x="15161052" y="195282"/>
                  <a:pt x="15191898" y="203650"/>
                </a:cubicBezTo>
                <a:cubicBezTo>
                  <a:pt x="15203860" y="206895"/>
                  <a:pt x="15244412" y="198039"/>
                  <a:pt x="15282016" y="183969"/>
                </a:cubicBezTo>
                <a:cubicBezTo>
                  <a:pt x="15356968" y="155927"/>
                  <a:pt x="15379700" y="124798"/>
                  <a:pt x="15379700" y="50202"/>
                </a:cubicBezTo>
                <a:close/>
                <a:moveTo>
                  <a:pt x="9055099" y="6350"/>
                </a:moveTo>
                <a:lnTo>
                  <a:pt x="9801097" y="6350"/>
                </a:lnTo>
                <a:lnTo>
                  <a:pt x="9807409" y="62350"/>
                </a:lnTo>
                <a:cubicBezTo>
                  <a:pt x="9813932" y="120222"/>
                  <a:pt x="9827772" y="160884"/>
                  <a:pt x="9886097" y="293525"/>
                </a:cubicBezTo>
                <a:cubicBezTo>
                  <a:pt x="9922780" y="376950"/>
                  <a:pt x="9960521" y="419346"/>
                  <a:pt x="10036738" y="462745"/>
                </a:cubicBezTo>
                <a:cubicBezTo>
                  <a:pt x="10107858" y="503242"/>
                  <a:pt x="10120907" y="538048"/>
                  <a:pt x="10128203" y="706682"/>
                </a:cubicBezTo>
                <a:lnTo>
                  <a:pt x="10134600" y="854564"/>
                </a:lnTo>
                <a:lnTo>
                  <a:pt x="10098676" y="893019"/>
                </a:lnTo>
                <a:cubicBezTo>
                  <a:pt x="10076147" y="917137"/>
                  <a:pt x="10036235" y="939184"/>
                  <a:pt x="9991626" y="952152"/>
                </a:cubicBezTo>
                <a:cubicBezTo>
                  <a:pt x="9899036" y="979069"/>
                  <a:pt x="9861945" y="1009665"/>
                  <a:pt x="9823573" y="1090777"/>
                </a:cubicBezTo>
                <a:cubicBezTo>
                  <a:pt x="9805153" y="1129713"/>
                  <a:pt x="9777604" y="1165210"/>
                  <a:pt x="9757000" y="1176558"/>
                </a:cubicBezTo>
                <a:cubicBezTo>
                  <a:pt x="9678084" y="1220018"/>
                  <a:pt x="9612804" y="1253652"/>
                  <a:pt x="9567977" y="1273944"/>
                </a:cubicBezTo>
                <a:cubicBezTo>
                  <a:pt x="9539607" y="1286787"/>
                  <a:pt x="9496966" y="1325988"/>
                  <a:pt x="9461749" y="1371600"/>
                </a:cubicBezTo>
                <a:cubicBezTo>
                  <a:pt x="9383309" y="1473199"/>
                  <a:pt x="9296828" y="1545125"/>
                  <a:pt x="9220528" y="1572224"/>
                </a:cubicBezTo>
                <a:cubicBezTo>
                  <a:pt x="9141923" y="1600143"/>
                  <a:pt x="9094332" y="1639922"/>
                  <a:pt x="9042035" y="1721419"/>
                </a:cubicBezTo>
                <a:cubicBezTo>
                  <a:pt x="9002620" y="1782841"/>
                  <a:pt x="8950907" y="1822450"/>
                  <a:pt x="8910123" y="1822450"/>
                </a:cubicBezTo>
                <a:cubicBezTo>
                  <a:pt x="8899545" y="1822450"/>
                  <a:pt x="8860684" y="1828761"/>
                  <a:pt x="8823769" y="1836474"/>
                </a:cubicBezTo>
                <a:cubicBezTo>
                  <a:pt x="8751466" y="1851582"/>
                  <a:pt x="8752348" y="1850641"/>
                  <a:pt x="8689166" y="1980222"/>
                </a:cubicBezTo>
                <a:cubicBezTo>
                  <a:pt x="8650397" y="2059733"/>
                  <a:pt x="8648349" y="2061574"/>
                  <a:pt x="8582493" y="2076000"/>
                </a:cubicBezTo>
                <a:cubicBezTo>
                  <a:pt x="8445361" y="2106041"/>
                  <a:pt x="8399286" y="2140603"/>
                  <a:pt x="8322432" y="2271078"/>
                </a:cubicBezTo>
                <a:cubicBezTo>
                  <a:pt x="8310478" y="2291373"/>
                  <a:pt x="8269593" y="2322962"/>
                  <a:pt x="8228298" y="2343806"/>
                </a:cubicBezTo>
                <a:cubicBezTo>
                  <a:pt x="8109109" y="2403973"/>
                  <a:pt x="8108910" y="2472726"/>
                  <a:pt x="8227750" y="2532716"/>
                </a:cubicBezTo>
                <a:cubicBezTo>
                  <a:pt x="8297496" y="2567924"/>
                  <a:pt x="8321421" y="2590121"/>
                  <a:pt x="8392657" y="2685715"/>
                </a:cubicBezTo>
                <a:cubicBezTo>
                  <a:pt x="8408997" y="2707641"/>
                  <a:pt x="8443285" y="2733359"/>
                  <a:pt x="8468858" y="2742866"/>
                </a:cubicBezTo>
                <a:cubicBezTo>
                  <a:pt x="8640741" y="2806771"/>
                  <a:pt x="8647015" y="2811078"/>
                  <a:pt x="8687711" y="2893101"/>
                </a:cubicBezTo>
                <a:cubicBezTo>
                  <a:pt x="8734253" y="2986911"/>
                  <a:pt x="8747807" y="3004203"/>
                  <a:pt x="8781528" y="3012820"/>
                </a:cubicBezTo>
                <a:cubicBezTo>
                  <a:pt x="8948787" y="3055557"/>
                  <a:pt x="9004734" y="3085401"/>
                  <a:pt x="9034268" y="3147638"/>
                </a:cubicBezTo>
                <a:cubicBezTo>
                  <a:pt x="9070526" y="3224047"/>
                  <a:pt x="9130523" y="3270712"/>
                  <a:pt x="9232900" y="3302136"/>
                </a:cubicBezTo>
                <a:cubicBezTo>
                  <a:pt x="9295788" y="3321439"/>
                  <a:pt x="9409768" y="3409771"/>
                  <a:pt x="9460632" y="3478625"/>
                </a:cubicBezTo>
                <a:cubicBezTo>
                  <a:pt x="9533225" y="3576891"/>
                  <a:pt x="9555578" y="3595024"/>
                  <a:pt x="9644057" y="3627424"/>
                </a:cubicBezTo>
                <a:cubicBezTo>
                  <a:pt x="9743707" y="3663914"/>
                  <a:pt x="9770314" y="3688157"/>
                  <a:pt x="9825072" y="3792362"/>
                </a:cubicBezTo>
                <a:cubicBezTo>
                  <a:pt x="9864000" y="3866440"/>
                  <a:pt x="9876758" y="3879992"/>
                  <a:pt x="9922844" y="3896214"/>
                </a:cubicBezTo>
                <a:cubicBezTo>
                  <a:pt x="10127848" y="3968371"/>
                  <a:pt x="10137016" y="3980202"/>
                  <a:pt x="10128203" y="4161210"/>
                </a:cubicBezTo>
                <a:cubicBezTo>
                  <a:pt x="10119915" y="4331416"/>
                  <a:pt x="10100732" y="4381782"/>
                  <a:pt x="10036738" y="4401355"/>
                </a:cubicBezTo>
                <a:cubicBezTo>
                  <a:pt x="9943251" y="4429949"/>
                  <a:pt x="9827183" y="4639026"/>
                  <a:pt x="9807409" y="4814450"/>
                </a:cubicBezTo>
                <a:lnTo>
                  <a:pt x="9801097" y="4870450"/>
                </a:lnTo>
                <a:lnTo>
                  <a:pt x="9055099" y="4870450"/>
                </a:lnTo>
                <a:lnTo>
                  <a:pt x="9055099" y="4819073"/>
                </a:lnTo>
                <a:cubicBezTo>
                  <a:pt x="9055099" y="4738241"/>
                  <a:pt x="9001872" y="4699364"/>
                  <a:pt x="8832876" y="4656762"/>
                </a:cubicBezTo>
                <a:cubicBezTo>
                  <a:pt x="8803268" y="4649298"/>
                  <a:pt x="8786035" y="4630558"/>
                  <a:pt x="8755369" y="4572477"/>
                </a:cubicBezTo>
                <a:cubicBezTo>
                  <a:pt x="8706411" y="4479747"/>
                  <a:pt x="8682152" y="4459894"/>
                  <a:pt x="8568069" y="4419195"/>
                </a:cubicBezTo>
                <a:cubicBezTo>
                  <a:pt x="8448150" y="4376414"/>
                  <a:pt x="8406088" y="4347806"/>
                  <a:pt x="8343144" y="4266218"/>
                </a:cubicBezTo>
                <a:cubicBezTo>
                  <a:pt x="8288485" y="4195370"/>
                  <a:pt x="8173495" y="4107987"/>
                  <a:pt x="8110437" y="4089376"/>
                </a:cubicBezTo>
                <a:cubicBezTo>
                  <a:pt x="8057673" y="4073803"/>
                  <a:pt x="8004721" y="4025066"/>
                  <a:pt x="7967298" y="3957627"/>
                </a:cubicBezTo>
                <a:cubicBezTo>
                  <a:pt x="7917413" y="3867740"/>
                  <a:pt x="7888424" y="3843303"/>
                  <a:pt x="7798861" y="3815640"/>
                </a:cubicBezTo>
                <a:cubicBezTo>
                  <a:pt x="7700284" y="3785193"/>
                  <a:pt x="7662646" y="3753423"/>
                  <a:pt x="7632794" y="3675464"/>
                </a:cubicBezTo>
                <a:cubicBezTo>
                  <a:pt x="7620257" y="3642720"/>
                  <a:pt x="7594049" y="3605443"/>
                  <a:pt x="7573056" y="3590495"/>
                </a:cubicBezTo>
                <a:cubicBezTo>
                  <a:pt x="7540057" y="3566998"/>
                  <a:pt x="7448812" y="3533374"/>
                  <a:pt x="7371510" y="3516225"/>
                </a:cubicBezTo>
                <a:cubicBezTo>
                  <a:pt x="7356698" y="3512939"/>
                  <a:pt x="7326725" y="3479800"/>
                  <a:pt x="7302680" y="3440130"/>
                </a:cubicBezTo>
                <a:cubicBezTo>
                  <a:pt x="7257968" y="3366351"/>
                  <a:pt x="7190909" y="3305087"/>
                  <a:pt x="7137401" y="3289129"/>
                </a:cubicBezTo>
                <a:cubicBezTo>
                  <a:pt x="7015303" y="3252717"/>
                  <a:pt x="6944517" y="3204194"/>
                  <a:pt x="6870320" y="3106054"/>
                </a:cubicBezTo>
                <a:cubicBezTo>
                  <a:pt x="6806806" y="3022039"/>
                  <a:pt x="6765562" y="2990485"/>
                  <a:pt x="6659341" y="2944641"/>
                </a:cubicBezTo>
                <a:cubicBezTo>
                  <a:pt x="6563766" y="2903391"/>
                  <a:pt x="6560250" y="2900030"/>
                  <a:pt x="6507370" y="2799399"/>
                </a:cubicBezTo>
                <a:cubicBezTo>
                  <a:pt x="6459797" y="2708870"/>
                  <a:pt x="6424093" y="2680195"/>
                  <a:pt x="6306874" y="2638380"/>
                </a:cubicBezTo>
                <a:cubicBezTo>
                  <a:pt x="6210370" y="2603955"/>
                  <a:pt x="6191249" y="2568786"/>
                  <a:pt x="6191249" y="2425700"/>
                </a:cubicBezTo>
                <a:cubicBezTo>
                  <a:pt x="6191249" y="2257609"/>
                  <a:pt x="6206633" y="2240548"/>
                  <a:pt x="6415947" y="2176487"/>
                </a:cubicBezTo>
                <a:cubicBezTo>
                  <a:pt x="6455792" y="2164293"/>
                  <a:pt x="6469538" y="2149393"/>
                  <a:pt x="6507370" y="2077401"/>
                </a:cubicBezTo>
                <a:cubicBezTo>
                  <a:pt x="6577668" y="1943621"/>
                  <a:pt x="6580800" y="1940222"/>
                  <a:pt x="6661151" y="1910530"/>
                </a:cubicBezTo>
                <a:cubicBezTo>
                  <a:pt x="6716295" y="1890152"/>
                  <a:pt x="6754895" y="1864107"/>
                  <a:pt x="6800849" y="1816264"/>
                </a:cubicBezTo>
                <a:cubicBezTo>
                  <a:pt x="6906176" y="1706612"/>
                  <a:pt x="6965768" y="1660755"/>
                  <a:pt x="7102294" y="1584300"/>
                </a:cubicBezTo>
                <a:cubicBezTo>
                  <a:pt x="7219945" y="1518415"/>
                  <a:pt x="7237602" y="1503637"/>
                  <a:pt x="7283450" y="1432680"/>
                </a:cubicBezTo>
                <a:cubicBezTo>
                  <a:pt x="7329795" y="1360955"/>
                  <a:pt x="7340375" y="1352225"/>
                  <a:pt x="7404100" y="1333129"/>
                </a:cubicBezTo>
                <a:cubicBezTo>
                  <a:pt x="7442517" y="1321616"/>
                  <a:pt x="7494540" y="1309680"/>
                  <a:pt x="7519708" y="1306605"/>
                </a:cubicBezTo>
                <a:cubicBezTo>
                  <a:pt x="7573714" y="1300005"/>
                  <a:pt x="7609272" y="1265736"/>
                  <a:pt x="7644318" y="1186502"/>
                </a:cubicBezTo>
                <a:cubicBezTo>
                  <a:pt x="7678324" y="1109628"/>
                  <a:pt x="7700931" y="1091408"/>
                  <a:pt x="7800439" y="1060673"/>
                </a:cubicBezTo>
                <a:cubicBezTo>
                  <a:pt x="7872455" y="1038429"/>
                  <a:pt x="7888395" y="1027914"/>
                  <a:pt x="7911734" y="987255"/>
                </a:cubicBezTo>
                <a:cubicBezTo>
                  <a:pt x="8004988" y="824798"/>
                  <a:pt x="8014348" y="815220"/>
                  <a:pt x="8126311" y="767699"/>
                </a:cubicBezTo>
                <a:cubicBezTo>
                  <a:pt x="8206263" y="733765"/>
                  <a:pt x="8242496" y="710182"/>
                  <a:pt x="8272655" y="672449"/>
                </a:cubicBezTo>
                <a:cubicBezTo>
                  <a:pt x="8401089" y="511761"/>
                  <a:pt x="8419453" y="498208"/>
                  <a:pt x="8571199" y="452117"/>
                </a:cubicBezTo>
                <a:cubicBezTo>
                  <a:pt x="8684008" y="417852"/>
                  <a:pt x="8708971" y="396147"/>
                  <a:pt x="8749090" y="297454"/>
                </a:cubicBezTo>
                <a:lnTo>
                  <a:pt x="8782240" y="215900"/>
                </a:lnTo>
                <a:lnTo>
                  <a:pt x="8890094" y="181209"/>
                </a:lnTo>
                <a:cubicBezTo>
                  <a:pt x="9032629" y="135363"/>
                  <a:pt x="9055099" y="118277"/>
                  <a:pt x="9055099" y="55743"/>
                </a:cubicBezTo>
                <a:close/>
                <a:moveTo>
                  <a:pt x="2730501" y="6350"/>
                </a:moveTo>
                <a:lnTo>
                  <a:pt x="3441701" y="6350"/>
                </a:lnTo>
                <a:lnTo>
                  <a:pt x="3441701" y="49417"/>
                </a:lnTo>
                <a:cubicBezTo>
                  <a:pt x="3441701" y="80596"/>
                  <a:pt x="3455065" y="108657"/>
                  <a:pt x="3490114" y="151070"/>
                </a:cubicBezTo>
                <a:cubicBezTo>
                  <a:pt x="3523514" y="191490"/>
                  <a:pt x="3541624" y="228346"/>
                  <a:pt x="3548516" y="269928"/>
                </a:cubicBezTo>
                <a:cubicBezTo>
                  <a:pt x="3554013" y="303078"/>
                  <a:pt x="3572855" y="357578"/>
                  <a:pt x="3590386" y="391040"/>
                </a:cubicBezTo>
                <a:cubicBezTo>
                  <a:pt x="3616107" y="440128"/>
                  <a:pt x="3634878" y="457645"/>
                  <a:pt x="3687556" y="481726"/>
                </a:cubicBezTo>
                <a:cubicBezTo>
                  <a:pt x="3775995" y="522153"/>
                  <a:pt x="3807181" y="559576"/>
                  <a:pt x="3824564" y="646139"/>
                </a:cubicBezTo>
                <a:cubicBezTo>
                  <a:pt x="3835850" y="702334"/>
                  <a:pt x="3835555" y="734920"/>
                  <a:pt x="3823259" y="789861"/>
                </a:cubicBezTo>
                <a:cubicBezTo>
                  <a:pt x="3803664" y="877417"/>
                  <a:pt x="3767823" y="913184"/>
                  <a:pt x="3686639" y="926190"/>
                </a:cubicBezTo>
                <a:cubicBezTo>
                  <a:pt x="3595990" y="940712"/>
                  <a:pt x="3509973" y="1023161"/>
                  <a:pt x="3459559" y="1143844"/>
                </a:cubicBezTo>
                <a:cubicBezTo>
                  <a:pt x="3446642" y="1174763"/>
                  <a:pt x="3418384" y="1195315"/>
                  <a:pt x="3322430" y="1243577"/>
                </a:cubicBezTo>
                <a:cubicBezTo>
                  <a:pt x="3216955" y="1296628"/>
                  <a:pt x="3188676" y="1318475"/>
                  <a:pt x="3100258" y="1415215"/>
                </a:cubicBezTo>
                <a:cubicBezTo>
                  <a:pt x="3001275" y="1523517"/>
                  <a:pt x="2996492" y="1526847"/>
                  <a:pt x="2892247" y="1560054"/>
                </a:cubicBezTo>
                <a:cubicBezTo>
                  <a:pt x="2750650" y="1605158"/>
                  <a:pt x="2725890" y="1623920"/>
                  <a:pt x="2694197" y="1710124"/>
                </a:cubicBezTo>
                <a:cubicBezTo>
                  <a:pt x="2668513" y="1779982"/>
                  <a:pt x="2666129" y="1782294"/>
                  <a:pt x="2607071" y="1794581"/>
                </a:cubicBezTo>
                <a:cubicBezTo>
                  <a:pt x="2473653" y="1822340"/>
                  <a:pt x="2393567" y="1875587"/>
                  <a:pt x="2348833" y="1966277"/>
                </a:cubicBezTo>
                <a:cubicBezTo>
                  <a:pt x="2326290" y="2011974"/>
                  <a:pt x="2303073" y="2038630"/>
                  <a:pt x="2272632" y="2053758"/>
                </a:cubicBezTo>
                <a:cubicBezTo>
                  <a:pt x="2161515" y="2108981"/>
                  <a:pt x="2093421" y="2154690"/>
                  <a:pt x="2046601" y="2205488"/>
                </a:cubicBezTo>
                <a:cubicBezTo>
                  <a:pt x="2018663" y="2235800"/>
                  <a:pt x="1956800" y="2286483"/>
                  <a:pt x="1909128" y="2318118"/>
                </a:cubicBezTo>
                <a:cubicBezTo>
                  <a:pt x="1826346" y="2373051"/>
                  <a:pt x="1822451" y="2377891"/>
                  <a:pt x="1822451" y="2425835"/>
                </a:cubicBezTo>
                <a:cubicBezTo>
                  <a:pt x="1822451" y="2473494"/>
                  <a:pt x="1826716" y="2478937"/>
                  <a:pt x="1906741" y="2533417"/>
                </a:cubicBezTo>
                <a:cubicBezTo>
                  <a:pt x="1953100" y="2564978"/>
                  <a:pt x="2016752" y="2622682"/>
                  <a:pt x="2048190" y="2661648"/>
                </a:cubicBezTo>
                <a:cubicBezTo>
                  <a:pt x="2092003" y="2715952"/>
                  <a:pt x="2119769" y="2737485"/>
                  <a:pt x="2167100" y="2753863"/>
                </a:cubicBezTo>
                <a:cubicBezTo>
                  <a:pt x="2287420" y="2795498"/>
                  <a:pt x="2314537" y="2815478"/>
                  <a:pt x="2350845" y="2889250"/>
                </a:cubicBezTo>
                <a:cubicBezTo>
                  <a:pt x="2400199" y="2989529"/>
                  <a:pt x="2444040" y="3025964"/>
                  <a:pt x="2541047" y="3047323"/>
                </a:cubicBezTo>
                <a:cubicBezTo>
                  <a:pt x="2608686" y="3062216"/>
                  <a:pt x="2629573" y="3073441"/>
                  <a:pt x="2663826" y="3113305"/>
                </a:cubicBezTo>
                <a:cubicBezTo>
                  <a:pt x="2686527" y="3139724"/>
                  <a:pt x="2705101" y="3168501"/>
                  <a:pt x="2705101" y="3177253"/>
                </a:cubicBezTo>
                <a:cubicBezTo>
                  <a:pt x="2705101" y="3217767"/>
                  <a:pt x="2784974" y="3283064"/>
                  <a:pt x="2864623" y="3307665"/>
                </a:cubicBezTo>
                <a:cubicBezTo>
                  <a:pt x="2985553" y="3345016"/>
                  <a:pt x="3008725" y="3360490"/>
                  <a:pt x="3107437" y="3469812"/>
                </a:cubicBezTo>
                <a:cubicBezTo>
                  <a:pt x="3186252" y="3557099"/>
                  <a:pt x="3213305" y="3577471"/>
                  <a:pt x="3316654" y="3627365"/>
                </a:cubicBezTo>
                <a:cubicBezTo>
                  <a:pt x="3434740" y="3684374"/>
                  <a:pt x="3435642" y="3685167"/>
                  <a:pt x="3491955" y="3781398"/>
                </a:cubicBezTo>
                <a:cubicBezTo>
                  <a:pt x="3550429" y="3881327"/>
                  <a:pt x="3564929" y="3892984"/>
                  <a:pt x="3686639" y="3937910"/>
                </a:cubicBezTo>
                <a:cubicBezTo>
                  <a:pt x="3773392" y="3969932"/>
                  <a:pt x="3804722" y="4004109"/>
                  <a:pt x="3823259" y="4086940"/>
                </a:cubicBezTo>
                <a:cubicBezTo>
                  <a:pt x="3835555" y="4141880"/>
                  <a:pt x="3835850" y="4174466"/>
                  <a:pt x="3824564" y="4230661"/>
                </a:cubicBezTo>
                <a:cubicBezTo>
                  <a:pt x="3808773" y="4309288"/>
                  <a:pt x="3804591" y="4313562"/>
                  <a:pt x="3683000" y="4375286"/>
                </a:cubicBezTo>
                <a:cubicBezTo>
                  <a:pt x="3603700" y="4415541"/>
                  <a:pt x="3581127" y="4447597"/>
                  <a:pt x="3548948" y="4565650"/>
                </a:cubicBezTo>
                <a:cubicBezTo>
                  <a:pt x="3529383" y="4637429"/>
                  <a:pt x="3492968" y="4710295"/>
                  <a:pt x="3466439" y="4730750"/>
                </a:cubicBezTo>
                <a:cubicBezTo>
                  <a:pt x="3455248" y="4739379"/>
                  <a:pt x="3441701" y="4798036"/>
                  <a:pt x="3441701" y="4837865"/>
                </a:cubicBezTo>
                <a:lnTo>
                  <a:pt x="3441701" y="4870450"/>
                </a:lnTo>
                <a:lnTo>
                  <a:pt x="2730501" y="4870450"/>
                </a:lnTo>
                <a:lnTo>
                  <a:pt x="2730501" y="4821864"/>
                </a:lnTo>
                <a:cubicBezTo>
                  <a:pt x="2730501" y="4743734"/>
                  <a:pt x="2663958" y="4695994"/>
                  <a:pt x="2524175" y="4673838"/>
                </a:cubicBezTo>
                <a:cubicBezTo>
                  <a:pt x="2484235" y="4667507"/>
                  <a:pt x="2467131" y="4653634"/>
                  <a:pt x="2417614" y="4587399"/>
                </a:cubicBezTo>
                <a:cubicBezTo>
                  <a:pt x="2340233" y="4483893"/>
                  <a:pt x="2327117" y="4473791"/>
                  <a:pt x="2179987" y="4404387"/>
                </a:cubicBezTo>
                <a:cubicBezTo>
                  <a:pt x="2073217" y="4354023"/>
                  <a:pt x="2048134" y="4336124"/>
                  <a:pt x="2008536" y="4282044"/>
                </a:cubicBezTo>
                <a:cubicBezTo>
                  <a:pt x="1919756" y="4160796"/>
                  <a:pt x="1865462" y="4113396"/>
                  <a:pt x="1788165" y="4089650"/>
                </a:cubicBezTo>
                <a:cubicBezTo>
                  <a:pt x="1707792" y="4064959"/>
                  <a:pt x="1683125" y="4042799"/>
                  <a:pt x="1632385" y="3949700"/>
                </a:cubicBezTo>
                <a:cubicBezTo>
                  <a:pt x="1582614" y="3858379"/>
                  <a:pt x="1566588" y="3844576"/>
                  <a:pt x="1490590" y="3827568"/>
                </a:cubicBezTo>
                <a:cubicBezTo>
                  <a:pt x="1390588" y="3805189"/>
                  <a:pt x="1354079" y="3777142"/>
                  <a:pt x="1299750" y="3680962"/>
                </a:cubicBezTo>
                <a:cubicBezTo>
                  <a:pt x="1247665" y="3588755"/>
                  <a:pt x="1219844" y="3570452"/>
                  <a:pt x="1079501" y="3536061"/>
                </a:cubicBezTo>
                <a:cubicBezTo>
                  <a:pt x="1035375" y="3525247"/>
                  <a:pt x="1009328" y="3507233"/>
                  <a:pt x="965200" y="3457011"/>
                </a:cubicBezTo>
                <a:cubicBezTo>
                  <a:pt x="869162" y="3347706"/>
                  <a:pt x="833463" y="3318885"/>
                  <a:pt x="703267" y="3245539"/>
                </a:cubicBezTo>
                <a:cubicBezTo>
                  <a:pt x="590057" y="3181762"/>
                  <a:pt x="572604" y="3166858"/>
                  <a:pt x="523935" y="3092393"/>
                </a:cubicBezTo>
                <a:cubicBezTo>
                  <a:pt x="457425" y="2990631"/>
                  <a:pt x="451317" y="2985900"/>
                  <a:pt x="340286" y="2950140"/>
                </a:cubicBezTo>
                <a:cubicBezTo>
                  <a:pt x="264417" y="2925705"/>
                  <a:pt x="245777" y="2913818"/>
                  <a:pt x="220470" y="2873729"/>
                </a:cubicBezTo>
                <a:cubicBezTo>
                  <a:pt x="203987" y="2847618"/>
                  <a:pt x="190500" y="2817976"/>
                  <a:pt x="190500" y="2807857"/>
                </a:cubicBezTo>
                <a:cubicBezTo>
                  <a:pt x="190500" y="2797738"/>
                  <a:pt x="171252" y="2769049"/>
                  <a:pt x="147725" y="2744104"/>
                </a:cubicBezTo>
                <a:cubicBezTo>
                  <a:pt x="112089" y="2706318"/>
                  <a:pt x="96196" y="2698750"/>
                  <a:pt x="52476" y="2698750"/>
                </a:cubicBezTo>
                <a:lnTo>
                  <a:pt x="0" y="2698750"/>
                </a:lnTo>
                <a:lnTo>
                  <a:pt x="0" y="2178050"/>
                </a:lnTo>
                <a:lnTo>
                  <a:pt x="52476" y="2178050"/>
                </a:lnTo>
                <a:cubicBezTo>
                  <a:pt x="96196" y="2178050"/>
                  <a:pt x="112089" y="2170482"/>
                  <a:pt x="147725" y="2132696"/>
                </a:cubicBezTo>
                <a:cubicBezTo>
                  <a:pt x="171252" y="2107751"/>
                  <a:pt x="190500" y="2077620"/>
                  <a:pt x="190500" y="2065739"/>
                </a:cubicBezTo>
                <a:cubicBezTo>
                  <a:pt x="190500" y="2023670"/>
                  <a:pt x="265278" y="1952162"/>
                  <a:pt x="346174" y="1916870"/>
                </a:cubicBezTo>
                <a:cubicBezTo>
                  <a:pt x="424155" y="1882850"/>
                  <a:pt x="533401" y="1803797"/>
                  <a:pt x="533401" y="1781390"/>
                </a:cubicBezTo>
                <a:cubicBezTo>
                  <a:pt x="533401" y="1746696"/>
                  <a:pt x="610272" y="1677715"/>
                  <a:pt x="705221" y="1627204"/>
                </a:cubicBezTo>
                <a:cubicBezTo>
                  <a:pt x="763476" y="1596215"/>
                  <a:pt x="828828" y="1551744"/>
                  <a:pt x="850449" y="1528380"/>
                </a:cubicBezTo>
                <a:cubicBezTo>
                  <a:pt x="1007914" y="1358228"/>
                  <a:pt x="1011636" y="1355418"/>
                  <a:pt x="1125683" y="1320632"/>
                </a:cubicBezTo>
                <a:cubicBezTo>
                  <a:pt x="1246931" y="1283649"/>
                  <a:pt x="1283784" y="1255041"/>
                  <a:pt x="1322278" y="1168019"/>
                </a:cubicBezTo>
                <a:cubicBezTo>
                  <a:pt x="1358761" y="1085544"/>
                  <a:pt x="1381546" y="1065622"/>
                  <a:pt x="1466851" y="1041613"/>
                </a:cubicBezTo>
                <a:cubicBezTo>
                  <a:pt x="1508761" y="1029817"/>
                  <a:pt x="1556483" y="1007799"/>
                  <a:pt x="1572899" y="992683"/>
                </a:cubicBezTo>
                <a:cubicBezTo>
                  <a:pt x="1600000" y="967729"/>
                  <a:pt x="1671305" y="866908"/>
                  <a:pt x="1697589" y="816377"/>
                </a:cubicBezTo>
                <a:cubicBezTo>
                  <a:pt x="1703398" y="805210"/>
                  <a:pt x="1749296" y="783628"/>
                  <a:pt x="1799585" y="768417"/>
                </a:cubicBezTo>
                <a:cubicBezTo>
                  <a:pt x="1882703" y="743277"/>
                  <a:pt x="1894570" y="735372"/>
                  <a:pt x="1930038" y="681531"/>
                </a:cubicBezTo>
                <a:cubicBezTo>
                  <a:pt x="1985433" y="597436"/>
                  <a:pt x="2063830" y="529848"/>
                  <a:pt x="2192962" y="454860"/>
                </a:cubicBezTo>
                <a:cubicBezTo>
                  <a:pt x="2254611" y="419059"/>
                  <a:pt x="2320717" y="380476"/>
                  <a:pt x="2339862" y="369119"/>
                </a:cubicBezTo>
                <a:cubicBezTo>
                  <a:pt x="2359010" y="357762"/>
                  <a:pt x="2397608" y="317428"/>
                  <a:pt x="2425637" y="279487"/>
                </a:cubicBezTo>
                <a:cubicBezTo>
                  <a:pt x="2475562" y="211906"/>
                  <a:pt x="2512436" y="188102"/>
                  <a:pt x="2616201" y="156471"/>
                </a:cubicBezTo>
                <a:cubicBezTo>
                  <a:pt x="2706791" y="128856"/>
                  <a:pt x="2730501" y="107794"/>
                  <a:pt x="2730501" y="54936"/>
                </a:cubicBezTo>
                <a:close/>
                <a:moveTo>
                  <a:pt x="28708348" y="0"/>
                </a:moveTo>
                <a:lnTo>
                  <a:pt x="28722528" y="70480"/>
                </a:lnTo>
                <a:cubicBezTo>
                  <a:pt x="28730326" y="109244"/>
                  <a:pt x="28740294" y="149249"/>
                  <a:pt x="28744682" y="159380"/>
                </a:cubicBezTo>
                <a:cubicBezTo>
                  <a:pt x="28749066" y="169511"/>
                  <a:pt x="28767160" y="212918"/>
                  <a:pt x="28784892" y="255839"/>
                </a:cubicBezTo>
                <a:cubicBezTo>
                  <a:pt x="28828100" y="360451"/>
                  <a:pt x="28879736" y="429038"/>
                  <a:pt x="28938088" y="459318"/>
                </a:cubicBezTo>
                <a:cubicBezTo>
                  <a:pt x="29000476" y="491694"/>
                  <a:pt x="29014572" y="514687"/>
                  <a:pt x="29037888" y="622085"/>
                </a:cubicBezTo>
                <a:cubicBezTo>
                  <a:pt x="29059724" y="722680"/>
                  <a:pt x="29046456" y="858547"/>
                  <a:pt x="29010956" y="897771"/>
                </a:cubicBezTo>
                <a:cubicBezTo>
                  <a:pt x="29000064" y="909807"/>
                  <a:pt x="28953040" y="934219"/>
                  <a:pt x="28906456" y="952020"/>
                </a:cubicBezTo>
                <a:cubicBezTo>
                  <a:pt x="28788580" y="997063"/>
                  <a:pt x="28767912" y="1014609"/>
                  <a:pt x="28728038" y="1103478"/>
                </a:cubicBezTo>
                <a:cubicBezTo>
                  <a:pt x="28697178" y="1172257"/>
                  <a:pt x="28687244" y="1183192"/>
                  <a:pt x="28643556" y="1196475"/>
                </a:cubicBezTo>
                <a:cubicBezTo>
                  <a:pt x="28482448" y="1245463"/>
                  <a:pt x="28424726" y="1289241"/>
                  <a:pt x="28326782" y="1436733"/>
                </a:cubicBezTo>
                <a:cubicBezTo>
                  <a:pt x="28291860" y="1489326"/>
                  <a:pt x="28274688" y="1500667"/>
                  <a:pt x="28149352" y="1553930"/>
                </a:cubicBezTo>
                <a:cubicBezTo>
                  <a:pt x="28004756" y="1615376"/>
                  <a:pt x="27976664" y="1639840"/>
                  <a:pt x="27904330" y="1767302"/>
                </a:cubicBezTo>
                <a:cubicBezTo>
                  <a:pt x="27884954" y="1801450"/>
                  <a:pt x="27872240" y="1808553"/>
                  <a:pt x="27818710" y="1815135"/>
                </a:cubicBezTo>
                <a:cubicBezTo>
                  <a:pt x="27784136" y="1819386"/>
                  <a:pt x="27730132" y="1832790"/>
                  <a:pt x="27698700" y="1844920"/>
                </a:cubicBezTo>
                <a:cubicBezTo>
                  <a:pt x="27648456" y="1864309"/>
                  <a:pt x="27636176" y="1877286"/>
                  <a:pt x="27597100" y="1952289"/>
                </a:cubicBezTo>
                <a:cubicBezTo>
                  <a:pt x="27572652" y="1999211"/>
                  <a:pt x="27551868" y="2043790"/>
                  <a:pt x="27550912" y="2051353"/>
                </a:cubicBezTo>
                <a:cubicBezTo>
                  <a:pt x="27549960" y="2058916"/>
                  <a:pt x="27501380" y="2077933"/>
                  <a:pt x="27442964" y="2093613"/>
                </a:cubicBezTo>
                <a:cubicBezTo>
                  <a:pt x="27337778" y="2121847"/>
                  <a:pt x="27336196" y="2122880"/>
                  <a:pt x="27279600" y="2200196"/>
                </a:cubicBezTo>
                <a:cubicBezTo>
                  <a:pt x="27239818" y="2254539"/>
                  <a:pt x="27201220" y="2290043"/>
                  <a:pt x="27152600" y="2317010"/>
                </a:cubicBezTo>
                <a:cubicBezTo>
                  <a:pt x="27072680" y="2361335"/>
                  <a:pt x="27051000" y="2387672"/>
                  <a:pt x="27051000" y="2440422"/>
                </a:cubicBezTo>
                <a:cubicBezTo>
                  <a:pt x="27051000" y="2470085"/>
                  <a:pt x="27060272" y="2482829"/>
                  <a:pt x="27096196" y="2502522"/>
                </a:cubicBezTo>
                <a:cubicBezTo>
                  <a:pt x="27191312" y="2554669"/>
                  <a:pt x="27222542" y="2580646"/>
                  <a:pt x="27285640" y="2660111"/>
                </a:cubicBezTo>
                <a:cubicBezTo>
                  <a:pt x="27345624" y="2735659"/>
                  <a:pt x="27358336" y="2744780"/>
                  <a:pt x="27446912" y="2775839"/>
                </a:cubicBezTo>
                <a:cubicBezTo>
                  <a:pt x="27499796" y="2794382"/>
                  <a:pt x="27548976" y="2813204"/>
                  <a:pt x="27556192" y="2817666"/>
                </a:cubicBezTo>
                <a:cubicBezTo>
                  <a:pt x="27563412" y="2822127"/>
                  <a:pt x="27586510" y="2862520"/>
                  <a:pt x="27607526" y="2907428"/>
                </a:cubicBezTo>
                <a:cubicBezTo>
                  <a:pt x="27649436" y="2996985"/>
                  <a:pt x="27681400" y="3021451"/>
                  <a:pt x="27776156" y="3036489"/>
                </a:cubicBezTo>
                <a:cubicBezTo>
                  <a:pt x="27849648" y="3048153"/>
                  <a:pt x="27909544" y="3083936"/>
                  <a:pt x="27933672" y="3130594"/>
                </a:cubicBezTo>
                <a:cubicBezTo>
                  <a:pt x="27975596" y="3211668"/>
                  <a:pt x="28032344" y="3258860"/>
                  <a:pt x="28163300" y="3321553"/>
                </a:cubicBezTo>
                <a:cubicBezTo>
                  <a:pt x="28257264" y="3366538"/>
                  <a:pt x="28303700" y="3396910"/>
                  <a:pt x="28329564" y="3430301"/>
                </a:cubicBezTo>
                <a:cubicBezTo>
                  <a:pt x="28411992" y="3536725"/>
                  <a:pt x="28475260" y="3597182"/>
                  <a:pt x="28520748" y="3612998"/>
                </a:cubicBezTo>
                <a:cubicBezTo>
                  <a:pt x="28547094" y="3622158"/>
                  <a:pt x="28596392" y="3643883"/>
                  <a:pt x="28630300" y="3661277"/>
                </a:cubicBezTo>
                <a:cubicBezTo>
                  <a:pt x="28683538" y="3688585"/>
                  <a:pt x="28696776" y="3703644"/>
                  <a:pt x="28727266" y="3771605"/>
                </a:cubicBezTo>
                <a:cubicBezTo>
                  <a:pt x="28768676" y="3863896"/>
                  <a:pt x="28805708" y="3896677"/>
                  <a:pt x="28899300" y="3923885"/>
                </a:cubicBezTo>
                <a:cubicBezTo>
                  <a:pt x="28996324" y="3952090"/>
                  <a:pt x="29015776" y="3973492"/>
                  <a:pt x="29038004" y="4076485"/>
                </a:cubicBezTo>
                <a:cubicBezTo>
                  <a:pt x="29055072" y="4155577"/>
                  <a:pt x="29055060" y="4173434"/>
                  <a:pt x="29037908" y="4241585"/>
                </a:cubicBezTo>
                <a:cubicBezTo>
                  <a:pt x="29008372" y="4358972"/>
                  <a:pt x="28990644" y="4390208"/>
                  <a:pt x="28938088" y="4417482"/>
                </a:cubicBezTo>
                <a:cubicBezTo>
                  <a:pt x="28837096" y="4469892"/>
                  <a:pt x="28727400" y="4678631"/>
                  <a:pt x="28727400" y="4818394"/>
                </a:cubicBezTo>
                <a:lnTo>
                  <a:pt x="28727400" y="4870450"/>
                </a:lnTo>
                <a:lnTo>
                  <a:pt x="27965400" y="4870450"/>
                </a:lnTo>
                <a:lnTo>
                  <a:pt x="27965400" y="4825165"/>
                </a:lnTo>
                <a:cubicBezTo>
                  <a:pt x="27965400" y="4800259"/>
                  <a:pt x="27959224" y="4768340"/>
                  <a:pt x="27951676" y="4754235"/>
                </a:cubicBezTo>
                <a:cubicBezTo>
                  <a:pt x="27934208" y="4721600"/>
                  <a:pt x="27826604" y="4665880"/>
                  <a:pt x="27796496" y="4673879"/>
                </a:cubicBezTo>
                <a:cubicBezTo>
                  <a:pt x="27752444" y="4685580"/>
                  <a:pt x="27700082" y="4643866"/>
                  <a:pt x="27660572" y="4565595"/>
                </a:cubicBezTo>
                <a:cubicBezTo>
                  <a:pt x="27616968" y="4479216"/>
                  <a:pt x="27598442" y="4464546"/>
                  <a:pt x="27476048" y="4419478"/>
                </a:cubicBezTo>
                <a:cubicBezTo>
                  <a:pt x="27360862" y="4377062"/>
                  <a:pt x="27319696" y="4349595"/>
                  <a:pt x="27258420" y="4274269"/>
                </a:cubicBezTo>
                <a:cubicBezTo>
                  <a:pt x="27190688" y="4191003"/>
                  <a:pt x="27146260" y="4155225"/>
                  <a:pt x="27042868" y="4100680"/>
                </a:cubicBezTo>
                <a:cubicBezTo>
                  <a:pt x="26935076" y="4043811"/>
                  <a:pt x="26904056" y="4016084"/>
                  <a:pt x="26866848" y="3943350"/>
                </a:cubicBezTo>
                <a:cubicBezTo>
                  <a:pt x="26826980" y="3865414"/>
                  <a:pt x="26792164" y="3836910"/>
                  <a:pt x="26695400" y="3802978"/>
                </a:cubicBezTo>
                <a:cubicBezTo>
                  <a:pt x="26592922" y="3767043"/>
                  <a:pt x="26571204" y="3748887"/>
                  <a:pt x="26543212" y="3675731"/>
                </a:cubicBezTo>
                <a:cubicBezTo>
                  <a:pt x="26514226" y="3599975"/>
                  <a:pt x="26473784" y="3569911"/>
                  <a:pt x="26365028" y="3543258"/>
                </a:cubicBezTo>
                <a:cubicBezTo>
                  <a:pt x="26271324" y="3520294"/>
                  <a:pt x="26253080" y="3505542"/>
                  <a:pt x="26179804" y="3393474"/>
                </a:cubicBezTo>
                <a:cubicBezTo>
                  <a:pt x="26154086" y="3354144"/>
                  <a:pt x="26121366" y="3332363"/>
                  <a:pt x="26002428" y="3275401"/>
                </a:cubicBezTo>
                <a:cubicBezTo>
                  <a:pt x="25861664" y="3207988"/>
                  <a:pt x="25853828" y="3202064"/>
                  <a:pt x="25777516" y="3105422"/>
                </a:cubicBezTo>
                <a:cubicBezTo>
                  <a:pt x="25697544" y="3004145"/>
                  <a:pt x="25626268" y="2951959"/>
                  <a:pt x="25544410" y="2934749"/>
                </a:cubicBezTo>
                <a:cubicBezTo>
                  <a:pt x="25495028" y="2924367"/>
                  <a:pt x="25472352" y="2899601"/>
                  <a:pt x="25406308" y="2783920"/>
                </a:cubicBezTo>
                <a:cubicBezTo>
                  <a:pt x="25354360" y="2692930"/>
                  <a:pt x="25353472" y="2692166"/>
                  <a:pt x="25253204" y="2651956"/>
                </a:cubicBezTo>
                <a:cubicBezTo>
                  <a:pt x="25114816" y="2596460"/>
                  <a:pt x="25101548" y="2576669"/>
                  <a:pt x="25101548" y="2425700"/>
                </a:cubicBezTo>
                <a:cubicBezTo>
                  <a:pt x="25101548" y="2273968"/>
                  <a:pt x="25115052" y="2253743"/>
                  <a:pt x="25252918" y="2198961"/>
                </a:cubicBezTo>
                <a:lnTo>
                  <a:pt x="25353488" y="2159000"/>
                </a:lnTo>
                <a:lnTo>
                  <a:pt x="25405318" y="2063750"/>
                </a:lnTo>
                <a:cubicBezTo>
                  <a:pt x="25456844" y="1969059"/>
                  <a:pt x="25457822" y="1968164"/>
                  <a:pt x="25571816" y="1911350"/>
                </a:cubicBezTo>
                <a:cubicBezTo>
                  <a:pt x="25692672" y="1851114"/>
                  <a:pt x="25713332" y="1834793"/>
                  <a:pt x="25774648" y="1751118"/>
                </a:cubicBezTo>
                <a:cubicBezTo>
                  <a:pt x="25833504" y="1670802"/>
                  <a:pt x="25878284" y="1639973"/>
                  <a:pt x="26019242" y="1582723"/>
                </a:cubicBezTo>
                <a:cubicBezTo>
                  <a:pt x="26144100" y="1532012"/>
                  <a:pt x="26150824" y="1527299"/>
                  <a:pt x="26180436" y="1469752"/>
                </a:cubicBezTo>
                <a:cubicBezTo>
                  <a:pt x="26222920" y="1387187"/>
                  <a:pt x="26261106" y="1359009"/>
                  <a:pt x="26365028" y="1333542"/>
                </a:cubicBezTo>
                <a:cubicBezTo>
                  <a:pt x="26474400" y="1306739"/>
                  <a:pt x="26510352" y="1279651"/>
                  <a:pt x="26551278" y="1193215"/>
                </a:cubicBezTo>
                <a:cubicBezTo>
                  <a:pt x="26602412" y="1085215"/>
                  <a:pt x="26608818" y="1078780"/>
                  <a:pt x="26695400" y="1048455"/>
                </a:cubicBezTo>
                <a:cubicBezTo>
                  <a:pt x="26810928" y="1007992"/>
                  <a:pt x="26852282" y="978990"/>
                  <a:pt x="26883452" y="916573"/>
                </a:cubicBezTo>
                <a:cubicBezTo>
                  <a:pt x="26931700" y="819968"/>
                  <a:pt x="26954340" y="797063"/>
                  <a:pt x="27044344" y="753793"/>
                </a:cubicBezTo>
                <a:cubicBezTo>
                  <a:pt x="27113300" y="720643"/>
                  <a:pt x="27158348" y="685111"/>
                  <a:pt x="27247544" y="593519"/>
                </a:cubicBezTo>
                <a:lnTo>
                  <a:pt x="27362148" y="475838"/>
                </a:lnTo>
                <a:lnTo>
                  <a:pt x="27473234" y="444828"/>
                </a:lnTo>
                <a:cubicBezTo>
                  <a:pt x="27555312" y="421914"/>
                  <a:pt x="27588900" y="406217"/>
                  <a:pt x="27601884" y="384709"/>
                </a:cubicBezTo>
                <a:cubicBezTo>
                  <a:pt x="27700634" y="221079"/>
                  <a:pt x="27732514" y="193516"/>
                  <a:pt x="27847584" y="172264"/>
                </a:cubicBezTo>
                <a:cubicBezTo>
                  <a:pt x="27938830" y="155411"/>
                  <a:pt x="27965400" y="128772"/>
                  <a:pt x="27965400" y="54135"/>
                </a:cubicBezTo>
                <a:lnTo>
                  <a:pt x="27965400" y="597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94835" y="-593867"/>
            <a:ext cx="3202330" cy="2964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173D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486859" y="2327133"/>
            <a:ext cx="7218283" cy="1919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总体结构设计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96641" y="1922732"/>
            <a:ext cx="239532" cy="23953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5899346"/>
            <a:ext cx="12192000" cy="958654"/>
            <a:chOff x="0" y="5899346"/>
            <a:chExt cx="12192000" cy="958654"/>
          </a:xfrm>
        </p:grpSpPr>
        <p:sp>
          <p:nvSpPr>
            <p:cNvPr id="4" name="标题 1"/>
            <p:cNvSpPr txBox="1"/>
            <p:nvPr/>
          </p:nvSpPr>
          <p:spPr>
            <a:xfrm>
              <a:off x="0" y="5899346"/>
              <a:ext cx="12192000" cy="958654"/>
            </a:xfrm>
            <a:custGeom>
              <a:avLst/>
              <a:gdLst>
                <a:gd name="connsiteX0" fmla="*/ 0 w 12192000"/>
                <a:gd name="connsiteY0" fmla="*/ 0 h 3563982"/>
                <a:gd name="connsiteX1" fmla="*/ 21223 w 12192000"/>
                <a:gd name="connsiteY1" fmla="*/ 27596 h 3563982"/>
                <a:gd name="connsiteX2" fmla="*/ 6096000 w 12192000"/>
                <a:gd name="connsiteY2" fmla="*/ 3055905 h 3563982"/>
                <a:gd name="connsiteX3" fmla="*/ 12170777 w 12192000"/>
                <a:gd name="connsiteY3" fmla="*/ 27596 h 3563982"/>
                <a:gd name="connsiteX4" fmla="*/ 12192000 w 12192000"/>
                <a:gd name="connsiteY4" fmla="*/ 0 h 3563982"/>
                <a:gd name="connsiteX5" fmla="*/ 12192000 w 12192000"/>
                <a:gd name="connsiteY5" fmla="*/ 3563982 h 3563982"/>
                <a:gd name="connsiteX6" fmla="*/ 0 w 12192000"/>
                <a:gd name="connsiteY6" fmla="*/ 3563982 h 3563982"/>
              </a:gdLst>
              <a:ahLst/>
              <a:cxnLst/>
              <a:rect l="l" t="t" r="r" b="b"/>
              <a:pathLst>
                <a:path w="12192000" h="3563982">
                  <a:moveTo>
                    <a:pt x="0" y="0"/>
                  </a:moveTo>
                  <a:lnTo>
                    <a:pt x="21223" y="27596"/>
                  </a:lnTo>
                  <a:cubicBezTo>
                    <a:pt x="1522464" y="1887950"/>
                    <a:pt x="3688133" y="3055905"/>
                    <a:pt x="6096000" y="3055905"/>
                  </a:cubicBezTo>
                  <a:cubicBezTo>
                    <a:pt x="8503868" y="3055905"/>
                    <a:pt x="10669536" y="1887950"/>
                    <a:pt x="12170777" y="27596"/>
                  </a:cubicBezTo>
                  <a:lnTo>
                    <a:pt x="12192000" y="0"/>
                  </a:lnTo>
                  <a:lnTo>
                    <a:pt x="12192000" y="3563982"/>
                  </a:lnTo>
                  <a:lnTo>
                    <a:pt x="0" y="35639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18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0" y="6188758"/>
              <a:ext cx="12192000" cy="669242"/>
            </a:xfrm>
            <a:custGeom>
              <a:avLst/>
              <a:gdLst>
                <a:gd name="connsiteX0" fmla="*/ 0 w 12192000"/>
                <a:gd name="connsiteY0" fmla="*/ 0 h 2488036"/>
                <a:gd name="connsiteX1" fmla="*/ 21223 w 12192000"/>
                <a:gd name="connsiteY1" fmla="*/ 18287 h 2488036"/>
                <a:gd name="connsiteX2" fmla="*/ 6096000 w 12192000"/>
                <a:gd name="connsiteY2" fmla="*/ 2025118 h 2488036"/>
                <a:gd name="connsiteX3" fmla="*/ 12170777 w 12192000"/>
                <a:gd name="connsiteY3" fmla="*/ 18287 h 2488036"/>
                <a:gd name="connsiteX4" fmla="*/ 12192000 w 12192000"/>
                <a:gd name="connsiteY4" fmla="*/ 0 h 2488036"/>
                <a:gd name="connsiteX5" fmla="*/ 12192000 w 12192000"/>
                <a:gd name="connsiteY5" fmla="*/ 2488036 h 2488036"/>
                <a:gd name="connsiteX6" fmla="*/ 0 w 12192000"/>
                <a:gd name="connsiteY6" fmla="*/ 2488036 h 2488036"/>
              </a:gdLst>
              <a:ahLst/>
              <a:cxnLst/>
              <a:rect l="l" t="t" r="r" b="b"/>
              <a:pathLst>
                <a:path w="12192000" h="2488036">
                  <a:moveTo>
                    <a:pt x="0" y="0"/>
                  </a:moveTo>
                  <a:lnTo>
                    <a:pt x="21223" y="18287"/>
                  </a:lnTo>
                  <a:cubicBezTo>
                    <a:pt x="1522464" y="1251126"/>
                    <a:pt x="3688133" y="2025118"/>
                    <a:pt x="6096000" y="2025118"/>
                  </a:cubicBezTo>
                  <a:cubicBezTo>
                    <a:pt x="8503868" y="2025118"/>
                    <a:pt x="10669536" y="1251126"/>
                    <a:pt x="12170777" y="18287"/>
                  </a:cubicBezTo>
                  <a:lnTo>
                    <a:pt x="12192000" y="0"/>
                  </a:lnTo>
                  <a:lnTo>
                    <a:pt x="12192000" y="2488036"/>
                  </a:lnTo>
                  <a:lnTo>
                    <a:pt x="0" y="248803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3175" cap="sq">
              <a:solidFill>
                <a:schemeClr val="accent1">
                  <a:lumMod val="20000"/>
                  <a:lumOff val="80000"/>
                </a:schemeClr>
              </a:solidFill>
              <a:miter/>
            </a:ln>
            <a:effectLst>
              <a:outerShdw blurRad="368300" dist="38100" dir="16200000" rotWithShape="0">
                <a:schemeClr val="accent1">
                  <a:alpha val="26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>
            <a:off x="667263" y="1609269"/>
            <a:ext cx="3520273" cy="3991432"/>
          </a:xfrm>
          <a:prstGeom prst="rect">
            <a:avLst/>
          </a:prstGeom>
          <a:solidFill>
            <a:schemeClr val="bg1"/>
          </a:solidFill>
          <a:ln w="15875" cap="flat">
            <a:noFill/>
            <a:miter/>
          </a:ln>
          <a:effectLst>
            <a:outerShdw blurRad="1524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9555" y="1607793"/>
            <a:ext cx="2190845" cy="52778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11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607793"/>
            <a:ext cx="76340" cy="52778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1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8302" y="1607791"/>
            <a:ext cx="3228379" cy="5277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5FB6F1">
                        <a:alpha val="100000"/>
                      </a:srgbClr>
                    </a:gs>
                    <a:gs pos="93000">
                      <a:srgbClr val="173D8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系统架构图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8301" y="2295020"/>
            <a:ext cx="3228380" cy="31082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系统采用前后端分离的三层架构，包括学生前端、教师前端、API层和MySQL数据库。
前端层：学生前端和教师前端分别提供学生和教师使用的用户界面。
API层：学生服务器、教师服务器和公共服务分别提供学生、教师和公共功能的API服务。
数据层：MySQL数据库存储用户信息、题目数据、答题记录等。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35864" y="1609269"/>
            <a:ext cx="3520273" cy="3991432"/>
          </a:xfrm>
          <a:prstGeom prst="rect">
            <a:avLst/>
          </a:prstGeom>
          <a:solidFill>
            <a:schemeClr val="bg1"/>
          </a:solidFill>
          <a:ln w="15875" cap="flat">
            <a:noFill/>
            <a:miter/>
          </a:ln>
          <a:effectLst>
            <a:outerShdw blurRad="1524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32318" y="1607793"/>
            <a:ext cx="2190845" cy="52778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11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32615" y="1607793"/>
            <a:ext cx="76340" cy="52778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1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92572" y="1607791"/>
            <a:ext cx="3228379" cy="5277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5FB6F1">
                        <a:alpha val="100000"/>
                      </a:srgbClr>
                    </a:gs>
                    <a:gs pos="93000">
                      <a:srgbClr val="173D8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系统模块划分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92571" y="2295020"/>
            <a:ext cx="3228380" cy="31082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9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用户认证模块：负责用户注册、登录和权限控制，确保系统安全性和用户身份验证。
答题模块：提供学生在线答题、提交答案、查看结果等功能。
题目管理模块：提供教师创建、编辑、删除和管理题目的功能。
班级管理模块：提供教师创建班级、添加学生、管理班级成员等功能。
用户管理模块：提供管理员管理系统用户、分配角色和权限等功能。
数据分析模块：分析学生答题情况，为教学提供数据支持。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998627" y="1609269"/>
            <a:ext cx="3520273" cy="3991432"/>
          </a:xfrm>
          <a:prstGeom prst="rect">
            <a:avLst/>
          </a:prstGeom>
          <a:solidFill>
            <a:schemeClr val="bg1"/>
          </a:solidFill>
          <a:ln w="15875" cap="flat">
            <a:noFill/>
            <a:miter/>
          </a:ln>
          <a:effectLst>
            <a:outerShdw blurRad="1524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0919" y="1607793"/>
            <a:ext cx="2190845" cy="52778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11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91763" y="1607793"/>
            <a:ext cx="76340" cy="52778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1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49665" y="1607791"/>
            <a:ext cx="3228379" cy="5277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5FB6F1">
                        <a:alpha val="100000"/>
                      </a:srgbClr>
                    </a:gs>
                    <a:gs pos="93000">
                      <a:srgbClr val="173D8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多服务器架构实现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49665" y="2295020"/>
            <a:ext cx="3228380" cy="31082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系统采用微服务架构思想，将不同功能分布在三个独立的服务器上，通过共享数据库和统一的认证机制实现数据和用户信息的共享。
数据库连接配置：所有服务器使用相同的数据库连接配置，确保数据一致性。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软件结构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2738" y="1781232"/>
            <a:ext cx="2414127" cy="1792148"/>
          </a:xfrm>
          <a:prstGeom prst="rect">
            <a:avLst/>
          </a:prstGeom>
          <a:gradFill>
            <a:gsLst>
              <a:gs pos="50000">
                <a:schemeClr val="accent1">
                  <a:lumMod val="40000"/>
                  <a:lumOff val="6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2737" y="1130300"/>
            <a:ext cx="2414128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63841" y="1877134"/>
            <a:ext cx="2211920" cy="12250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将前端界面与后端逻辑分离，提高开发效率和系统可维护性。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63841" y="1130299"/>
            <a:ext cx="2211920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前后端分离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431074" y="1781232"/>
            <a:ext cx="2414127" cy="1792148"/>
          </a:xfrm>
          <a:prstGeom prst="rect">
            <a:avLst/>
          </a:prstGeom>
          <a:gradFill>
            <a:gsLst>
              <a:gs pos="50000">
                <a:schemeClr val="accent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431073" y="1130300"/>
            <a:ext cx="2414128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32177" y="1877134"/>
            <a:ext cx="2211920" cy="12250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后端API采用REST风格，使用HTTP标准方法（GET、POST、PUT、DELETE）进行资源操作。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32177" y="1130299"/>
            <a:ext cx="2211920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RESTful API设计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199410" y="1781232"/>
            <a:ext cx="2414127" cy="1792148"/>
          </a:xfrm>
          <a:prstGeom prst="rect">
            <a:avLst/>
          </a:prstGeom>
          <a:gradFill>
            <a:gsLst>
              <a:gs pos="50000">
                <a:schemeClr val="accent1">
                  <a:lumMod val="40000"/>
                  <a:lumOff val="6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99409" y="1130300"/>
            <a:ext cx="2414128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00513" y="1877134"/>
            <a:ext cx="2211920" cy="12250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系统定义了学生、教师、助教和管理员等角色，每个角色拥有不同的权限。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00513" y="1130299"/>
            <a:ext cx="2211920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基于角色的访问控制（RBAC）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2738" y="4406789"/>
            <a:ext cx="2414127" cy="1792148"/>
          </a:xfrm>
          <a:prstGeom prst="rect">
            <a:avLst/>
          </a:prstGeom>
          <a:gradFill>
            <a:gsLst>
              <a:gs pos="50000">
                <a:schemeClr val="accent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2737" y="3755857"/>
            <a:ext cx="2414128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63841" y="4502691"/>
            <a:ext cx="2211920" cy="12250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前端采用响应式设计，适应不同设备屏幕大小。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63841" y="3755856"/>
            <a:ext cx="2211920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响应式设计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431074" y="4406789"/>
            <a:ext cx="2414127" cy="1792148"/>
          </a:xfrm>
          <a:prstGeom prst="rect">
            <a:avLst/>
          </a:prstGeom>
          <a:gradFill>
            <a:gsLst>
              <a:gs pos="50000">
                <a:schemeClr val="accent1">
                  <a:lumMod val="40000"/>
                  <a:lumOff val="6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431073" y="3755857"/>
            <a:ext cx="2414128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532177" y="4502691"/>
            <a:ext cx="2211920" cy="12250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采用密码加密存储、JWT认证和HTTPS传输等技术确保系统安全。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532177" y="3755856"/>
            <a:ext cx="2211920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安全性设计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199410" y="4406789"/>
            <a:ext cx="2414127" cy="1792148"/>
          </a:xfrm>
          <a:prstGeom prst="rect">
            <a:avLst/>
          </a:prstGeom>
          <a:gradFill>
            <a:gsLst>
              <a:gs pos="50000">
                <a:schemeClr val="accent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199409" y="3755857"/>
            <a:ext cx="2414128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300513" y="4502691"/>
            <a:ext cx="2211920" cy="12250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将系统功能分散到多个独立服务，每个服务负责特定的业务功能。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300513" y="3755856"/>
            <a:ext cx="2211920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微服务架构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967747" y="1781232"/>
            <a:ext cx="2414127" cy="1792148"/>
          </a:xfrm>
          <a:prstGeom prst="rect">
            <a:avLst/>
          </a:prstGeom>
          <a:gradFill>
            <a:gsLst>
              <a:gs pos="50000">
                <a:schemeClr val="accent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967746" y="1130300"/>
            <a:ext cx="2414128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068850" y="1877134"/>
            <a:ext cx="2211920" cy="12250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系统各功能模块相对独立，便于开发、测试和维护。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068850" y="1130299"/>
            <a:ext cx="2211920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模块化设计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4474391" y="3133441"/>
            <a:ext cx="327493" cy="354751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714484" y="3133441"/>
            <a:ext cx="310634" cy="354753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218281" y="3133441"/>
            <a:ext cx="376385" cy="354753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686513" y="5773349"/>
            <a:ext cx="366577" cy="354753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7210826" y="5773349"/>
            <a:ext cx="391294" cy="35475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4460787" y="5773349"/>
            <a:ext cx="354700" cy="354751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997434" y="3133441"/>
            <a:ext cx="354753" cy="35475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8967746" y="3755856"/>
            <a:ext cx="2414127" cy="2443081"/>
          </a:xfrm>
          <a:prstGeom prst="roundRect">
            <a:avLst>
              <a:gd name="adj" fmla="val 57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alphaModFix amt="100000"/>
          </a:blip>
          <a:srcRect l="40386" t="28925" r="28745" b="15266"/>
          <a:stretch>
            <a:fillRect/>
          </a:stretch>
        </p:blipFill>
        <p:spPr>
          <a:xfrm>
            <a:off x="9068849" y="3858173"/>
            <a:ext cx="2211920" cy="2238446"/>
          </a:xfrm>
          <a:custGeom>
            <a:avLst/>
            <a:gdLst>
              <a:gd name="connsiteX0" fmla="*/ 125631 w 2414127"/>
              <a:gd name="connsiteY0" fmla="*/ 0 h 2443081"/>
              <a:gd name="connsiteX1" fmla="*/ 2288496 w 2414127"/>
              <a:gd name="connsiteY1" fmla="*/ 0 h 2443081"/>
              <a:gd name="connsiteX2" fmla="*/ 2414127 w 2414127"/>
              <a:gd name="connsiteY2" fmla="*/ 125631 h 2443081"/>
              <a:gd name="connsiteX3" fmla="*/ 2414127 w 2414127"/>
              <a:gd name="connsiteY3" fmla="*/ 2317450 h 2443081"/>
              <a:gd name="connsiteX4" fmla="*/ 2288496 w 2414127"/>
              <a:gd name="connsiteY4" fmla="*/ 2443081 h 2443081"/>
              <a:gd name="connsiteX5" fmla="*/ 125631 w 2414127"/>
              <a:gd name="connsiteY5" fmla="*/ 2443081 h 2443081"/>
              <a:gd name="connsiteX6" fmla="*/ 0 w 2414127"/>
              <a:gd name="connsiteY6" fmla="*/ 2317450 h 2443081"/>
              <a:gd name="connsiteX7" fmla="*/ 0 w 2414127"/>
              <a:gd name="connsiteY7" fmla="*/ 125631 h 2443081"/>
              <a:gd name="connsiteX8" fmla="*/ 125631 w 2414127"/>
              <a:gd name="connsiteY8" fmla="*/ 0 h 2443081"/>
            </a:gdLst>
            <a:ahLst/>
            <a:cxnLst/>
            <a:rect l="l" t="t" r="r" b="b"/>
            <a:pathLst>
              <a:path w="2414127" h="2443081">
                <a:moveTo>
                  <a:pt x="125631" y="0"/>
                </a:moveTo>
                <a:lnTo>
                  <a:pt x="2288496" y="0"/>
                </a:lnTo>
                <a:cubicBezTo>
                  <a:pt x="2357880" y="0"/>
                  <a:pt x="2414127" y="56247"/>
                  <a:pt x="2414127" y="125631"/>
                </a:cubicBezTo>
                <a:lnTo>
                  <a:pt x="2414127" y="2317450"/>
                </a:lnTo>
                <a:cubicBezTo>
                  <a:pt x="2414127" y="2386834"/>
                  <a:pt x="2357880" y="2443081"/>
                  <a:pt x="2288496" y="2443081"/>
                </a:cubicBezTo>
                <a:lnTo>
                  <a:pt x="125631" y="2443081"/>
                </a:lnTo>
                <a:cubicBezTo>
                  <a:pt x="56247" y="2443081"/>
                  <a:pt x="0" y="2386834"/>
                  <a:pt x="0" y="2317450"/>
                </a:cubicBezTo>
                <a:lnTo>
                  <a:pt x="0" y="125631"/>
                </a:lnTo>
                <a:cubicBezTo>
                  <a:pt x="0" y="56247"/>
                  <a:pt x="56247" y="0"/>
                  <a:pt x="12563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标题 1"/>
          <p:cNvSpPr txBox="1"/>
          <p:nvPr/>
        </p:nvSpPr>
        <p:spPr>
          <a:xfrm>
            <a:off x="764389" y="232297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设计思想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95209" y="236306"/>
            <a:ext cx="328773" cy="328773"/>
          </a:xfrm>
          <a:prstGeom prst="round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380144" y="441790"/>
            <a:ext cx="236305" cy="236305"/>
          </a:xfrm>
          <a:prstGeom prst="roundRect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3D89"/>
      </a:accent1>
      <a:accent2>
        <a:srgbClr val="5FB6F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7170</Words>
  <Application>WPS 演示</Application>
  <PresentationFormat/>
  <Paragraphs>488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5" baseType="lpstr">
      <vt:lpstr>Arial</vt:lpstr>
      <vt:lpstr>宋体</vt:lpstr>
      <vt:lpstr>Wingdings</vt:lpstr>
      <vt:lpstr>Source Han Sans</vt:lpstr>
      <vt:lpstr>Thonburi</vt:lpstr>
      <vt:lpstr>Source Han Sans CN Bold</vt:lpstr>
      <vt:lpstr>OPPOSans H</vt:lpstr>
      <vt:lpstr>OPPOSans R</vt:lpstr>
      <vt:lpstr>OPPOSans B</vt:lpstr>
      <vt:lpstr>等线</vt:lpstr>
      <vt:lpstr>汉仪中等线KW</vt:lpstr>
      <vt:lpstr>宋体</vt:lpstr>
      <vt:lpstr>汉仪书宋二KW</vt:lpstr>
      <vt:lpstr>微软雅黑</vt:lpstr>
      <vt:lpstr>汉仪旗黑</vt:lpstr>
      <vt:lpstr>Arial Unicode MS</vt:lpstr>
      <vt:lpstr>Calibri</vt:lpstr>
      <vt:lpstr>Helvetica Neue</vt:lpstr>
      <vt:lpstr>Source Han Sans</vt:lpstr>
      <vt:lpstr>苹方-简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happy blue16℃</cp:lastModifiedBy>
  <cp:revision>1</cp:revision>
  <dcterms:created xsi:type="dcterms:W3CDTF">2025-05-14T13:52:26Z</dcterms:created>
  <dcterms:modified xsi:type="dcterms:W3CDTF">2025-05-14T13:52:26Z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7177136F06F306571AA02468DDF2E770_42</vt:lpwstr>
  </property>
  <property fmtid="{D5CDD505-2E9C-101B-9397-08002B2CF9AE}" pid="3" name="KSOProductBuildVer">
    <vt:lpwstr>2052-7.2.2.8955</vt:lpwstr>
  </property>
</Properties>
</file>